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9"/>
  </p:notesMasterIdLst>
  <p:sldIdLst>
    <p:sldId id="256" r:id="rId2"/>
    <p:sldId id="258" r:id="rId3"/>
    <p:sldId id="260" r:id="rId4"/>
    <p:sldId id="261" r:id="rId5"/>
    <p:sldId id="262" r:id="rId6"/>
    <p:sldId id="263" r:id="rId7"/>
    <p:sldId id="264" r:id="rId8"/>
    <p:sldId id="497" r:id="rId9"/>
    <p:sldId id="266" r:id="rId10"/>
    <p:sldId id="268" r:id="rId11"/>
    <p:sldId id="267" r:id="rId12"/>
    <p:sldId id="269" r:id="rId13"/>
    <p:sldId id="270" r:id="rId14"/>
    <p:sldId id="271" r:id="rId15"/>
    <p:sldId id="272" r:id="rId16"/>
    <p:sldId id="273" r:id="rId17"/>
    <p:sldId id="274" r:id="rId18"/>
    <p:sldId id="275" r:id="rId19"/>
    <p:sldId id="276" r:id="rId20"/>
    <p:sldId id="471"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489" r:id="rId35"/>
    <p:sldId id="490" r:id="rId36"/>
    <p:sldId id="491" r:id="rId37"/>
    <p:sldId id="291" r:id="rId38"/>
    <p:sldId id="292" r:id="rId39"/>
    <p:sldId id="293" r:id="rId40"/>
    <p:sldId id="294" r:id="rId41"/>
    <p:sldId id="295" r:id="rId42"/>
    <p:sldId id="296" r:id="rId43"/>
    <p:sldId id="297" r:id="rId44"/>
    <p:sldId id="298" r:id="rId45"/>
    <p:sldId id="299" r:id="rId46"/>
    <p:sldId id="300" r:id="rId47"/>
    <p:sldId id="301" r:id="rId48"/>
    <p:sldId id="496" r:id="rId49"/>
    <p:sldId id="303" r:id="rId50"/>
    <p:sldId id="307" r:id="rId51"/>
    <p:sldId id="304" r:id="rId52"/>
    <p:sldId id="345" r:id="rId53"/>
    <p:sldId id="346" r:id="rId54"/>
    <p:sldId id="347" r:id="rId55"/>
    <p:sldId id="348" r:id="rId56"/>
    <p:sldId id="349" r:id="rId57"/>
    <p:sldId id="350" r:id="rId58"/>
    <p:sldId id="351" r:id="rId59"/>
    <p:sldId id="352" r:id="rId60"/>
    <p:sldId id="353" r:id="rId61"/>
    <p:sldId id="354" r:id="rId62"/>
    <p:sldId id="355" r:id="rId63"/>
    <p:sldId id="356" r:id="rId64"/>
    <p:sldId id="357" r:id="rId65"/>
    <p:sldId id="358" r:id="rId66"/>
    <p:sldId id="359" r:id="rId67"/>
    <p:sldId id="360" r:id="rId68"/>
    <p:sldId id="361" r:id="rId69"/>
    <p:sldId id="362" r:id="rId70"/>
    <p:sldId id="363" r:id="rId71"/>
    <p:sldId id="364" r:id="rId72"/>
    <p:sldId id="488" r:id="rId73"/>
    <p:sldId id="365" r:id="rId74"/>
    <p:sldId id="499" r:id="rId75"/>
    <p:sldId id="503" r:id="rId76"/>
    <p:sldId id="500" r:id="rId77"/>
    <p:sldId id="501" r:id="rId78"/>
    <p:sldId id="502" r:id="rId79"/>
    <p:sldId id="366" r:id="rId80"/>
    <p:sldId id="474" r:id="rId81"/>
    <p:sldId id="494" r:id="rId82"/>
    <p:sldId id="493" r:id="rId83"/>
    <p:sldId id="372" r:id="rId84"/>
    <p:sldId id="371" r:id="rId85"/>
    <p:sldId id="373" r:id="rId86"/>
    <p:sldId id="475" r:id="rId87"/>
    <p:sldId id="476" r:id="rId88"/>
    <p:sldId id="532" r:id="rId89"/>
    <p:sldId id="374" r:id="rId90"/>
    <p:sldId id="477" r:id="rId91"/>
    <p:sldId id="376" r:id="rId92"/>
    <p:sldId id="377" r:id="rId93"/>
    <p:sldId id="487" r:id="rId94"/>
    <p:sldId id="378" r:id="rId95"/>
    <p:sldId id="379" r:id="rId96"/>
    <p:sldId id="305" r:id="rId97"/>
    <p:sldId id="306" r:id="rId98"/>
    <p:sldId id="308" r:id="rId99"/>
    <p:sldId id="309" r:id="rId100"/>
    <p:sldId id="310" r:id="rId101"/>
    <p:sldId id="311" r:id="rId102"/>
    <p:sldId id="312" r:id="rId103"/>
    <p:sldId id="313" r:id="rId104"/>
    <p:sldId id="314" r:id="rId105"/>
    <p:sldId id="315" r:id="rId106"/>
    <p:sldId id="316" r:id="rId107"/>
    <p:sldId id="317" r:id="rId108"/>
    <p:sldId id="318" r:id="rId109"/>
    <p:sldId id="319" r:id="rId110"/>
    <p:sldId id="320" r:id="rId111"/>
    <p:sldId id="321" r:id="rId112"/>
    <p:sldId id="322" r:id="rId113"/>
    <p:sldId id="323" r:id="rId114"/>
    <p:sldId id="324" r:id="rId115"/>
    <p:sldId id="326" r:id="rId116"/>
    <p:sldId id="325" r:id="rId117"/>
    <p:sldId id="327" r:id="rId118"/>
    <p:sldId id="328" r:id="rId119"/>
    <p:sldId id="331" r:id="rId120"/>
    <p:sldId id="332" r:id="rId121"/>
    <p:sldId id="330" r:id="rId122"/>
    <p:sldId id="333" r:id="rId123"/>
    <p:sldId id="334" r:id="rId124"/>
    <p:sldId id="335" r:id="rId125"/>
    <p:sldId id="329" r:id="rId126"/>
    <p:sldId id="336" r:id="rId127"/>
    <p:sldId id="337" r:id="rId128"/>
    <p:sldId id="338" r:id="rId129"/>
    <p:sldId id="339" r:id="rId130"/>
    <p:sldId id="340" r:id="rId131"/>
    <p:sldId id="342" r:id="rId132"/>
    <p:sldId id="343" r:id="rId133"/>
    <p:sldId id="344" r:id="rId134"/>
    <p:sldId id="380" r:id="rId135"/>
    <p:sldId id="383" r:id="rId136"/>
    <p:sldId id="384" r:id="rId137"/>
    <p:sldId id="478" r:id="rId138"/>
    <p:sldId id="479" r:id="rId139"/>
    <p:sldId id="388" r:id="rId140"/>
    <p:sldId id="389" r:id="rId141"/>
    <p:sldId id="480" r:id="rId142"/>
    <p:sldId id="481" r:id="rId143"/>
    <p:sldId id="482" r:id="rId144"/>
    <p:sldId id="506" r:id="rId145"/>
    <p:sldId id="394" r:id="rId146"/>
    <p:sldId id="395" r:id="rId147"/>
    <p:sldId id="396" r:id="rId148"/>
    <p:sldId id="397" r:id="rId149"/>
    <p:sldId id="398" r:id="rId150"/>
    <p:sldId id="485" r:id="rId151"/>
    <p:sldId id="402" r:id="rId152"/>
    <p:sldId id="403" r:id="rId153"/>
    <p:sldId id="404" r:id="rId154"/>
    <p:sldId id="512" r:id="rId155"/>
    <p:sldId id="511" r:id="rId156"/>
    <p:sldId id="405" r:id="rId157"/>
    <p:sldId id="406" r:id="rId158"/>
    <p:sldId id="407" r:id="rId159"/>
    <p:sldId id="408" r:id="rId160"/>
    <p:sldId id="507" r:id="rId161"/>
    <p:sldId id="409" r:id="rId162"/>
    <p:sldId id="508" r:id="rId163"/>
    <p:sldId id="509" r:id="rId164"/>
    <p:sldId id="411" r:id="rId165"/>
    <p:sldId id="412" r:id="rId166"/>
    <p:sldId id="413" r:id="rId167"/>
    <p:sldId id="414" r:id="rId168"/>
    <p:sldId id="483" r:id="rId169"/>
    <p:sldId id="495" r:id="rId170"/>
    <p:sldId id="510" r:id="rId171"/>
    <p:sldId id="417" r:id="rId172"/>
    <p:sldId id="418" r:id="rId173"/>
    <p:sldId id="419" r:id="rId174"/>
    <p:sldId id="420" r:id="rId175"/>
    <p:sldId id="421" r:id="rId176"/>
    <p:sldId id="423" r:id="rId177"/>
    <p:sldId id="422" r:id="rId178"/>
    <p:sldId id="424" r:id="rId179"/>
    <p:sldId id="425" r:id="rId180"/>
    <p:sldId id="426" r:id="rId181"/>
    <p:sldId id="427" r:id="rId182"/>
    <p:sldId id="428" r:id="rId183"/>
    <p:sldId id="429" r:id="rId184"/>
    <p:sldId id="430" r:id="rId185"/>
    <p:sldId id="431" r:id="rId186"/>
    <p:sldId id="434" r:id="rId187"/>
    <p:sldId id="432" r:id="rId188"/>
    <p:sldId id="433" r:id="rId189"/>
    <p:sldId id="435" r:id="rId190"/>
    <p:sldId id="436" r:id="rId191"/>
    <p:sldId id="437" r:id="rId192"/>
    <p:sldId id="438" r:id="rId193"/>
    <p:sldId id="469" r:id="rId194"/>
    <p:sldId id="440" r:id="rId195"/>
    <p:sldId id="439" r:id="rId196"/>
    <p:sldId id="441" r:id="rId197"/>
    <p:sldId id="442" r:id="rId198"/>
    <p:sldId id="443" r:id="rId199"/>
    <p:sldId id="444" r:id="rId200"/>
    <p:sldId id="445" r:id="rId201"/>
    <p:sldId id="446" r:id="rId202"/>
    <p:sldId id="447" r:id="rId203"/>
    <p:sldId id="448" r:id="rId204"/>
    <p:sldId id="449" r:id="rId205"/>
    <p:sldId id="450" r:id="rId206"/>
    <p:sldId id="451" r:id="rId207"/>
    <p:sldId id="452" r:id="rId208"/>
    <p:sldId id="453" r:id="rId209"/>
    <p:sldId id="454" r:id="rId210"/>
    <p:sldId id="455" r:id="rId211"/>
    <p:sldId id="456" r:id="rId212"/>
    <p:sldId id="457" r:id="rId213"/>
    <p:sldId id="458" r:id="rId214"/>
    <p:sldId id="459" r:id="rId215"/>
    <p:sldId id="460" r:id="rId216"/>
    <p:sldId id="461" r:id="rId217"/>
    <p:sldId id="513" r:id="rId2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1A60"/>
    <a:srgbClr val="122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12" autoAdjust="0"/>
    <p:restoredTop sz="94583" autoAdjust="0"/>
  </p:normalViewPr>
  <p:slideViewPr>
    <p:cSldViewPr>
      <p:cViewPr varScale="1">
        <p:scale>
          <a:sx n="110" d="100"/>
          <a:sy n="110" d="100"/>
        </p:scale>
        <p:origin x="200" y="216"/>
      </p:cViewPr>
      <p:guideLst>
        <p:guide orient="horz" pos="2160"/>
        <p:guide pos="3840"/>
      </p:guideLst>
    </p:cSldViewPr>
  </p:slideViewPr>
  <p:outlineViewPr>
    <p:cViewPr>
      <p:scale>
        <a:sx n="33" d="100"/>
        <a:sy n="33" d="100"/>
      </p:scale>
      <p:origin x="0" y="8826"/>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notesMaster" Target="notesMasters/notesMaster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tableStyles" Target="tableStyle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D5BF4EF-B8AA-40DC-9EAB-19BEB604A989}" type="datetimeFigureOut">
              <a:rPr lang="en-US"/>
              <a:pPr>
                <a:defRPr/>
              </a:pPr>
              <a:t>2/17/23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27861FB-B677-4B00-87A0-D905DD97C2AB}" type="slidenum">
              <a:rPr lang="en-US" altLang="en-US"/>
              <a:pPr>
                <a:defRPr/>
              </a:pPr>
              <a:t>‹#›</a:t>
            </a:fld>
            <a:endParaRPr lang="en-US" altLang="en-US"/>
          </a:p>
        </p:txBody>
      </p:sp>
    </p:spTree>
    <p:extLst>
      <p:ext uri="{BB962C8B-B14F-4D97-AF65-F5344CB8AC3E}">
        <p14:creationId xmlns:p14="http://schemas.microsoft.com/office/powerpoint/2010/main" val="19656073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27861FB-B677-4B00-87A0-D905DD97C2AB}" type="slidenum">
              <a:rPr lang="en-US" altLang="en-US" smtClean="0"/>
              <a:pPr>
                <a:defRPr/>
              </a:pPr>
              <a:t>191</a:t>
            </a:fld>
            <a:endParaRPr lang="en-US" altLang="en-US"/>
          </a:p>
        </p:txBody>
      </p:sp>
    </p:spTree>
    <p:extLst>
      <p:ext uri="{BB962C8B-B14F-4D97-AF65-F5344CB8AC3E}">
        <p14:creationId xmlns:p14="http://schemas.microsoft.com/office/powerpoint/2010/main" val="272511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BW_DivinePower_Content">
    <p:spTree>
      <p:nvGrpSpPr>
        <p:cNvPr id="1" name=""/>
        <p:cNvGrpSpPr/>
        <p:nvPr/>
      </p:nvGrpSpPr>
      <p:grpSpPr>
        <a:xfrm>
          <a:off x="0" y="0"/>
          <a:ext cx="0" cy="0"/>
          <a:chOff x="0" y="0"/>
          <a:chExt cx="0" cy="0"/>
        </a:xfrm>
      </p:grpSpPr>
      <p:pic>
        <p:nvPicPr>
          <p:cNvPr id="3" name="Picture 6" descr="pic_FooterFigure.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2400" y="6248400"/>
            <a:ext cx="3725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5080000" y="6383338"/>
            <a:ext cx="660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altLang="en-US" sz="1000">
                <a:solidFill>
                  <a:srgbClr val="FCE9AF"/>
                </a:solidFill>
                <a:latin typeface="Calibri" panose="020F0502020204030204" pitchFamily="34" charset="0"/>
              </a:rPr>
              <a:t>Appropriating DIVINE POWER: Session 7</a:t>
            </a:r>
          </a:p>
        </p:txBody>
      </p:sp>
      <p:pic>
        <p:nvPicPr>
          <p:cNvPr id="5" name="Picture 8" descr="header_AppropriatingDivinePowerSmall.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57200"/>
            <a:ext cx="1219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2032000" y="1600200"/>
            <a:ext cx="9652000" cy="4800600"/>
          </a:xfrm>
        </p:spPr>
        <p:txBody>
          <a:bodyPr>
            <a:normAutofit/>
          </a:bodyPr>
          <a:lstStyle>
            <a:lvl1pPr marL="0" indent="0" algn="l">
              <a:buNone/>
              <a:defRPr sz="4000">
                <a:solidFill>
                  <a:schemeClr val="accent4">
                    <a:lumMod val="75000"/>
                  </a:schemeClr>
                </a:solidFill>
                <a:effectLst>
                  <a:glow rad="139700">
                    <a:schemeClr val="bg1">
                      <a:alpha val="40000"/>
                    </a:schemeClr>
                  </a:glow>
                </a:effectLst>
                <a:latin typeface="+mj-lt"/>
              </a:defRPr>
            </a:lvl1pPr>
            <a:lvl2pPr>
              <a:defRPr sz="3600">
                <a:solidFill>
                  <a:schemeClr val="accent4">
                    <a:lumMod val="75000"/>
                  </a:schemeClr>
                </a:solidFill>
                <a:effectLst>
                  <a:glow rad="139700">
                    <a:schemeClr val="bg1">
                      <a:alpha val="40000"/>
                    </a:schemeClr>
                  </a:glow>
                </a:effectLst>
              </a:defRPr>
            </a:lvl2pPr>
            <a:lvl3pPr>
              <a:defRPr sz="3200">
                <a:solidFill>
                  <a:schemeClr val="accent4">
                    <a:lumMod val="75000"/>
                  </a:schemeClr>
                </a:solidFill>
                <a:effectLst>
                  <a:glow rad="139700">
                    <a:schemeClr val="bg1">
                      <a:alpha val="40000"/>
                    </a:schemeClr>
                  </a:glow>
                </a:effectLst>
              </a:defRPr>
            </a:lvl3pPr>
            <a:lvl4pPr>
              <a:defRPr sz="2800">
                <a:solidFill>
                  <a:schemeClr val="accent4">
                    <a:lumMod val="75000"/>
                  </a:schemeClr>
                </a:solidFill>
                <a:effectLst>
                  <a:glow rad="139700">
                    <a:schemeClr val="bg1">
                      <a:alpha val="40000"/>
                    </a:schemeClr>
                  </a:glow>
                </a:effectLst>
              </a:defRPr>
            </a:lvl4pPr>
            <a:lvl5pPr>
              <a:defRPr sz="2800">
                <a:solidFill>
                  <a:schemeClr val="accent4">
                    <a:lumMod val="75000"/>
                  </a:schemeClr>
                </a:solidFill>
                <a:effectLst>
                  <a:glow rad="139700">
                    <a:schemeClr val="bg1">
                      <a:alpha val="40000"/>
                    </a:schemeClr>
                  </a:glow>
                </a:effectLst>
              </a:defRPr>
            </a:lvl5pPr>
          </a:lstStyle>
          <a:p>
            <a:pPr lvl="0"/>
            <a:r>
              <a:rPr lang="en-US" dirty="0"/>
              <a:t>Click to edit Master text styles</a:t>
            </a:r>
          </a:p>
        </p:txBody>
      </p:sp>
    </p:spTree>
    <p:extLst>
      <p:ext uri="{BB962C8B-B14F-4D97-AF65-F5344CB8AC3E}">
        <p14:creationId xmlns:p14="http://schemas.microsoft.com/office/powerpoint/2010/main" val="3822099004"/>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BW_KnowHow3_Scripture">
    <p:spTree>
      <p:nvGrpSpPr>
        <p:cNvPr id="1" name=""/>
        <p:cNvGrpSpPr/>
        <p:nvPr/>
      </p:nvGrpSpPr>
      <p:grpSpPr>
        <a:xfrm>
          <a:off x="0" y="0"/>
          <a:ext cx="0" cy="0"/>
          <a:chOff x="0" y="0"/>
          <a:chExt cx="0" cy="0"/>
        </a:xfrm>
      </p:grpSpPr>
      <p:pic>
        <p:nvPicPr>
          <p:cNvPr id="3" name="Picture 6" descr="pic_FooterFigure.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2400" y="6248400"/>
            <a:ext cx="3725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5080000" y="6383338"/>
            <a:ext cx="660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altLang="en-US" sz="1000">
                <a:solidFill>
                  <a:srgbClr val="FCE9AF"/>
                </a:solidFill>
                <a:latin typeface="Calibri" panose="020F0502020204030204" pitchFamily="34" charset="0"/>
              </a:rPr>
              <a:t>Developing KNOW-HOW: Session 2</a:t>
            </a:r>
          </a:p>
        </p:txBody>
      </p:sp>
      <p:pic>
        <p:nvPicPr>
          <p:cNvPr id="5" name="Picture 8" descr="header_DevelopingKnowHowSmall.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57200"/>
            <a:ext cx="1219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508000" y="1600200"/>
            <a:ext cx="11176000" cy="4800600"/>
          </a:xfrm>
        </p:spPr>
        <p:txBody>
          <a:bodyPr>
            <a:normAutofit/>
          </a:bodyPr>
          <a:lstStyle>
            <a:lvl1pPr marL="0" indent="0" algn="ctr">
              <a:buNone/>
              <a:defRPr sz="4000" b="0">
                <a:solidFill>
                  <a:schemeClr val="tx1"/>
                </a:solidFill>
                <a:effectLst>
                  <a:glow rad="139700">
                    <a:schemeClr val="bg1">
                      <a:alpha val="40000"/>
                    </a:schemeClr>
                  </a:glow>
                </a:effectLst>
                <a:latin typeface="+mj-lt"/>
              </a:defRPr>
            </a:lvl1pPr>
            <a:lvl2pPr>
              <a:defRPr sz="3600">
                <a:solidFill>
                  <a:schemeClr val="accent4">
                    <a:lumMod val="75000"/>
                  </a:schemeClr>
                </a:solidFill>
                <a:effectLst>
                  <a:glow rad="139700">
                    <a:schemeClr val="bg1">
                      <a:alpha val="40000"/>
                    </a:schemeClr>
                  </a:glow>
                </a:effectLst>
              </a:defRPr>
            </a:lvl2pPr>
            <a:lvl3pPr>
              <a:defRPr sz="3200">
                <a:solidFill>
                  <a:schemeClr val="accent4">
                    <a:lumMod val="75000"/>
                  </a:schemeClr>
                </a:solidFill>
                <a:effectLst>
                  <a:glow rad="139700">
                    <a:schemeClr val="bg1">
                      <a:alpha val="40000"/>
                    </a:schemeClr>
                  </a:glow>
                </a:effectLst>
              </a:defRPr>
            </a:lvl3pPr>
            <a:lvl4pPr>
              <a:defRPr sz="2800">
                <a:solidFill>
                  <a:schemeClr val="accent4">
                    <a:lumMod val="75000"/>
                  </a:schemeClr>
                </a:solidFill>
                <a:effectLst>
                  <a:glow rad="139700">
                    <a:schemeClr val="bg1">
                      <a:alpha val="40000"/>
                    </a:schemeClr>
                  </a:glow>
                </a:effectLst>
              </a:defRPr>
            </a:lvl4pPr>
            <a:lvl5pPr>
              <a:defRPr sz="2800">
                <a:solidFill>
                  <a:schemeClr val="accent4">
                    <a:lumMod val="75000"/>
                  </a:schemeClr>
                </a:solidFill>
                <a:effectLst>
                  <a:glow rad="139700">
                    <a:schemeClr val="bg1">
                      <a:alpha val="40000"/>
                    </a:schemeClr>
                  </a:glow>
                </a:effectLst>
              </a:defRPr>
            </a:lvl5pPr>
          </a:lstStyle>
          <a:p>
            <a:pPr lvl="0"/>
            <a:r>
              <a:rPr lang="en-US" dirty="0"/>
              <a:t>Click to edit Master text styles</a:t>
            </a:r>
          </a:p>
        </p:txBody>
      </p:sp>
    </p:spTree>
    <p:extLst>
      <p:ext uri="{BB962C8B-B14F-4D97-AF65-F5344CB8AC3E}">
        <p14:creationId xmlns:p14="http://schemas.microsoft.com/office/powerpoint/2010/main" val="127609825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4 Content">
    <p:spTree>
      <p:nvGrpSpPr>
        <p:cNvPr id="1" name=""/>
        <p:cNvGrpSpPr/>
        <p:nvPr/>
      </p:nvGrpSpPr>
      <p:grpSpPr>
        <a:xfrm>
          <a:off x="0" y="0"/>
          <a:ext cx="0" cy="0"/>
          <a:chOff x="0" y="0"/>
          <a:chExt cx="0" cy="0"/>
        </a:xfrm>
      </p:grpSpPr>
      <p:pic>
        <p:nvPicPr>
          <p:cNvPr id="3" name="Picture 6" descr="pic_FooterFigure.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2400" y="6248400"/>
            <a:ext cx="3725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5080000" y="6383338"/>
            <a:ext cx="660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altLang="en-US" sz="1000">
                <a:solidFill>
                  <a:srgbClr val="FCE9AF"/>
                </a:solidFill>
                <a:latin typeface="Calibri" panose="020F0502020204030204" pitchFamily="34" charset="0"/>
              </a:rPr>
              <a:t>Defeating FEAR: Session 4</a:t>
            </a:r>
          </a:p>
        </p:txBody>
      </p:sp>
      <p:pic>
        <p:nvPicPr>
          <p:cNvPr id="5" name="Picture 8" descr="header_DefeatingFearSmall.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57200"/>
            <a:ext cx="12192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2032000" y="1600200"/>
            <a:ext cx="9652000" cy="4800600"/>
          </a:xfrm>
        </p:spPr>
        <p:txBody>
          <a:bodyPr>
            <a:normAutofit/>
          </a:bodyPr>
          <a:lstStyle>
            <a:lvl1pPr marL="0" indent="0" algn="l">
              <a:buNone/>
              <a:defRPr sz="4000">
                <a:solidFill>
                  <a:schemeClr val="accent4">
                    <a:lumMod val="75000"/>
                  </a:schemeClr>
                </a:solidFill>
                <a:effectLst>
                  <a:glow rad="139700">
                    <a:schemeClr val="bg1">
                      <a:alpha val="40000"/>
                    </a:schemeClr>
                  </a:glow>
                </a:effectLst>
                <a:latin typeface="+mj-lt"/>
              </a:defRPr>
            </a:lvl1pPr>
            <a:lvl2pPr>
              <a:defRPr sz="3600">
                <a:solidFill>
                  <a:schemeClr val="accent4">
                    <a:lumMod val="75000"/>
                  </a:schemeClr>
                </a:solidFill>
                <a:effectLst>
                  <a:glow rad="139700">
                    <a:schemeClr val="bg1">
                      <a:alpha val="40000"/>
                    </a:schemeClr>
                  </a:glow>
                </a:effectLst>
              </a:defRPr>
            </a:lvl2pPr>
            <a:lvl3pPr>
              <a:defRPr sz="3200">
                <a:solidFill>
                  <a:schemeClr val="accent4">
                    <a:lumMod val="75000"/>
                  </a:schemeClr>
                </a:solidFill>
                <a:effectLst>
                  <a:glow rad="139700">
                    <a:schemeClr val="bg1">
                      <a:alpha val="40000"/>
                    </a:schemeClr>
                  </a:glow>
                </a:effectLst>
              </a:defRPr>
            </a:lvl3pPr>
            <a:lvl4pPr>
              <a:defRPr sz="2800">
                <a:solidFill>
                  <a:schemeClr val="accent4">
                    <a:lumMod val="75000"/>
                  </a:schemeClr>
                </a:solidFill>
                <a:effectLst>
                  <a:glow rad="139700">
                    <a:schemeClr val="bg1">
                      <a:alpha val="40000"/>
                    </a:schemeClr>
                  </a:glow>
                </a:effectLst>
              </a:defRPr>
            </a:lvl4pPr>
            <a:lvl5pPr>
              <a:defRPr sz="2800">
                <a:solidFill>
                  <a:schemeClr val="accent4">
                    <a:lumMod val="75000"/>
                  </a:schemeClr>
                </a:solidFill>
                <a:effectLst>
                  <a:glow rad="139700">
                    <a:schemeClr val="bg1">
                      <a:alpha val="40000"/>
                    </a:schemeClr>
                  </a:glow>
                </a:effectLst>
              </a:defRPr>
            </a:lvl5pPr>
          </a:lstStyle>
          <a:p>
            <a:pPr lvl="0"/>
            <a:r>
              <a:rPr lang="en-US" dirty="0"/>
              <a:t>Click to edit Master text styles</a:t>
            </a:r>
          </a:p>
        </p:txBody>
      </p:sp>
    </p:spTree>
    <p:extLst>
      <p:ext uri="{BB962C8B-B14F-4D97-AF65-F5344CB8AC3E}">
        <p14:creationId xmlns:p14="http://schemas.microsoft.com/office/powerpoint/2010/main" val="1762304280"/>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4 Scripture">
    <p:spTree>
      <p:nvGrpSpPr>
        <p:cNvPr id="1" name=""/>
        <p:cNvGrpSpPr/>
        <p:nvPr/>
      </p:nvGrpSpPr>
      <p:grpSpPr>
        <a:xfrm>
          <a:off x="0" y="0"/>
          <a:ext cx="0" cy="0"/>
          <a:chOff x="0" y="0"/>
          <a:chExt cx="0" cy="0"/>
        </a:xfrm>
      </p:grpSpPr>
      <p:pic>
        <p:nvPicPr>
          <p:cNvPr id="3" name="Picture 6" descr="pic_FooterFigure.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2400" y="6248400"/>
            <a:ext cx="3725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5080000" y="6383338"/>
            <a:ext cx="660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altLang="en-US" sz="1000">
                <a:solidFill>
                  <a:srgbClr val="FCE9AF"/>
                </a:solidFill>
                <a:latin typeface="Calibri" panose="020F0502020204030204" pitchFamily="34" charset="0"/>
              </a:rPr>
              <a:t>Defeating FEAR: Session 4</a:t>
            </a:r>
          </a:p>
        </p:txBody>
      </p:sp>
      <p:pic>
        <p:nvPicPr>
          <p:cNvPr id="5" name="Picture 8" descr="header_DefeatingFearSmall.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57200"/>
            <a:ext cx="12192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508000" y="1600200"/>
            <a:ext cx="11176000" cy="4800600"/>
          </a:xfrm>
        </p:spPr>
        <p:txBody>
          <a:bodyPr>
            <a:normAutofit/>
          </a:bodyPr>
          <a:lstStyle>
            <a:lvl1pPr marL="0" indent="0" algn="ctr">
              <a:buNone/>
              <a:defRPr sz="4000" b="0" i="0">
                <a:solidFill>
                  <a:schemeClr val="tx1"/>
                </a:solidFill>
                <a:effectLst>
                  <a:glow rad="139700">
                    <a:schemeClr val="bg1">
                      <a:alpha val="40000"/>
                    </a:schemeClr>
                  </a:glow>
                </a:effectLst>
                <a:latin typeface="+mj-lt"/>
              </a:defRPr>
            </a:lvl1pPr>
            <a:lvl2pPr>
              <a:defRPr sz="3600">
                <a:solidFill>
                  <a:schemeClr val="accent4">
                    <a:lumMod val="75000"/>
                  </a:schemeClr>
                </a:solidFill>
                <a:effectLst>
                  <a:glow rad="139700">
                    <a:schemeClr val="bg1">
                      <a:alpha val="40000"/>
                    </a:schemeClr>
                  </a:glow>
                </a:effectLst>
              </a:defRPr>
            </a:lvl2pPr>
            <a:lvl3pPr>
              <a:defRPr sz="3200">
                <a:solidFill>
                  <a:schemeClr val="accent4">
                    <a:lumMod val="75000"/>
                  </a:schemeClr>
                </a:solidFill>
                <a:effectLst>
                  <a:glow rad="139700">
                    <a:schemeClr val="bg1">
                      <a:alpha val="40000"/>
                    </a:schemeClr>
                  </a:glow>
                </a:effectLst>
              </a:defRPr>
            </a:lvl3pPr>
            <a:lvl4pPr>
              <a:defRPr sz="2800">
                <a:solidFill>
                  <a:schemeClr val="accent4">
                    <a:lumMod val="75000"/>
                  </a:schemeClr>
                </a:solidFill>
                <a:effectLst>
                  <a:glow rad="139700">
                    <a:schemeClr val="bg1">
                      <a:alpha val="40000"/>
                    </a:schemeClr>
                  </a:glow>
                </a:effectLst>
              </a:defRPr>
            </a:lvl4pPr>
            <a:lvl5pPr>
              <a:defRPr sz="2800">
                <a:solidFill>
                  <a:schemeClr val="accent4">
                    <a:lumMod val="75000"/>
                  </a:schemeClr>
                </a:solidFill>
                <a:effectLst>
                  <a:glow rad="139700">
                    <a:schemeClr val="bg1">
                      <a:alpha val="40000"/>
                    </a:schemeClr>
                  </a:glow>
                </a:effectLst>
              </a:defRPr>
            </a:lvl5pPr>
          </a:lstStyle>
          <a:p>
            <a:pPr lvl="0"/>
            <a:r>
              <a:rPr lang="en-US" dirty="0"/>
              <a:t>Click to edit Master text styles</a:t>
            </a:r>
          </a:p>
        </p:txBody>
      </p:sp>
    </p:spTree>
    <p:extLst>
      <p:ext uri="{BB962C8B-B14F-4D97-AF65-F5344CB8AC3E}">
        <p14:creationId xmlns:p14="http://schemas.microsoft.com/office/powerpoint/2010/main" val="333719418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BW_Apathy_Content">
    <p:spTree>
      <p:nvGrpSpPr>
        <p:cNvPr id="1" name=""/>
        <p:cNvGrpSpPr/>
        <p:nvPr/>
      </p:nvGrpSpPr>
      <p:grpSpPr>
        <a:xfrm>
          <a:off x="0" y="0"/>
          <a:ext cx="0" cy="0"/>
          <a:chOff x="0" y="0"/>
          <a:chExt cx="0" cy="0"/>
        </a:xfrm>
      </p:grpSpPr>
      <p:pic>
        <p:nvPicPr>
          <p:cNvPr id="3" name="Picture 6" descr="pic_FooterFigure.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2400" y="6248400"/>
            <a:ext cx="3725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5080000" y="6383338"/>
            <a:ext cx="660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altLang="en-US" sz="1000">
                <a:solidFill>
                  <a:srgbClr val="FCE9AF"/>
                </a:solidFill>
                <a:latin typeface="Calibri" panose="020F0502020204030204" pitchFamily="34" charset="0"/>
              </a:rPr>
              <a:t>Destroying APATHY: Session 1</a:t>
            </a:r>
          </a:p>
        </p:txBody>
      </p:sp>
      <p:pic>
        <p:nvPicPr>
          <p:cNvPr id="5" name="Picture 8" descr="header_DestroyingApathySmall.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57200"/>
            <a:ext cx="1219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2032000" y="1600200"/>
            <a:ext cx="9652000" cy="4800600"/>
          </a:xfrm>
        </p:spPr>
        <p:txBody>
          <a:bodyPr>
            <a:normAutofit/>
          </a:bodyPr>
          <a:lstStyle>
            <a:lvl1pPr marL="0" indent="0" algn="l">
              <a:buNone/>
              <a:defRPr sz="4000">
                <a:solidFill>
                  <a:schemeClr val="accent4">
                    <a:lumMod val="75000"/>
                  </a:schemeClr>
                </a:solidFill>
                <a:effectLst>
                  <a:glow rad="139700">
                    <a:schemeClr val="bg1">
                      <a:alpha val="40000"/>
                    </a:schemeClr>
                  </a:glow>
                </a:effectLst>
                <a:latin typeface="+mj-lt"/>
              </a:defRPr>
            </a:lvl1pPr>
            <a:lvl2pPr>
              <a:defRPr sz="3600">
                <a:solidFill>
                  <a:schemeClr val="accent4">
                    <a:lumMod val="75000"/>
                  </a:schemeClr>
                </a:solidFill>
                <a:effectLst>
                  <a:glow rad="139700">
                    <a:schemeClr val="bg1">
                      <a:alpha val="40000"/>
                    </a:schemeClr>
                  </a:glow>
                </a:effectLst>
              </a:defRPr>
            </a:lvl2pPr>
            <a:lvl3pPr>
              <a:defRPr sz="3200">
                <a:solidFill>
                  <a:schemeClr val="accent4">
                    <a:lumMod val="75000"/>
                  </a:schemeClr>
                </a:solidFill>
                <a:effectLst>
                  <a:glow rad="139700">
                    <a:schemeClr val="bg1">
                      <a:alpha val="40000"/>
                    </a:schemeClr>
                  </a:glow>
                </a:effectLst>
              </a:defRPr>
            </a:lvl3pPr>
            <a:lvl4pPr>
              <a:defRPr sz="2800">
                <a:solidFill>
                  <a:schemeClr val="accent4">
                    <a:lumMod val="75000"/>
                  </a:schemeClr>
                </a:solidFill>
                <a:effectLst>
                  <a:glow rad="139700">
                    <a:schemeClr val="bg1">
                      <a:alpha val="40000"/>
                    </a:schemeClr>
                  </a:glow>
                </a:effectLst>
              </a:defRPr>
            </a:lvl4pPr>
            <a:lvl5pPr>
              <a:defRPr sz="2800">
                <a:solidFill>
                  <a:schemeClr val="accent4">
                    <a:lumMod val="75000"/>
                  </a:schemeClr>
                </a:solidFill>
                <a:effectLst>
                  <a:glow rad="139700">
                    <a:schemeClr val="bg1">
                      <a:alpha val="40000"/>
                    </a:schemeClr>
                  </a:glow>
                </a:effectLst>
              </a:defRPr>
            </a:lvl5pPr>
          </a:lstStyle>
          <a:p>
            <a:pPr lvl="0"/>
            <a:r>
              <a:rPr lang="en-US" dirty="0"/>
              <a:t>Click to edit Master text styles</a:t>
            </a:r>
          </a:p>
        </p:txBody>
      </p:sp>
    </p:spTree>
    <p:extLst>
      <p:ext uri="{BB962C8B-B14F-4D97-AF65-F5344CB8AC3E}">
        <p14:creationId xmlns:p14="http://schemas.microsoft.com/office/powerpoint/2010/main" val="3184414437"/>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BW_Apathy_Scripture">
    <p:spTree>
      <p:nvGrpSpPr>
        <p:cNvPr id="1" name=""/>
        <p:cNvGrpSpPr/>
        <p:nvPr/>
      </p:nvGrpSpPr>
      <p:grpSpPr>
        <a:xfrm>
          <a:off x="0" y="0"/>
          <a:ext cx="0" cy="0"/>
          <a:chOff x="0" y="0"/>
          <a:chExt cx="0" cy="0"/>
        </a:xfrm>
      </p:grpSpPr>
      <p:pic>
        <p:nvPicPr>
          <p:cNvPr id="3" name="Picture 6" descr="pic_FooterFigure.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2400" y="6248400"/>
            <a:ext cx="3725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header_DestroyingApathySmall.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57200"/>
            <a:ext cx="1219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5080000" y="6383338"/>
            <a:ext cx="660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altLang="en-US" sz="1000">
                <a:solidFill>
                  <a:srgbClr val="FCE9AF"/>
                </a:solidFill>
                <a:latin typeface="Calibri" panose="020F0502020204030204" pitchFamily="34" charset="0"/>
              </a:rPr>
              <a:t>Destroying APATHY: Session 1</a:t>
            </a:r>
          </a:p>
        </p:txBody>
      </p:sp>
      <p:sp>
        <p:nvSpPr>
          <p:cNvPr id="7" name="Text Placeholder 6"/>
          <p:cNvSpPr>
            <a:spLocks noGrp="1"/>
          </p:cNvSpPr>
          <p:nvPr>
            <p:ph type="body" sz="quarter" idx="10"/>
          </p:nvPr>
        </p:nvSpPr>
        <p:spPr>
          <a:xfrm>
            <a:off x="508000" y="1600200"/>
            <a:ext cx="11176000" cy="4800600"/>
          </a:xfrm>
        </p:spPr>
        <p:txBody>
          <a:bodyPr>
            <a:normAutofit/>
          </a:bodyPr>
          <a:lstStyle>
            <a:lvl1pPr marL="0" indent="0" algn="ctr">
              <a:buNone/>
              <a:defRPr sz="4000" b="0">
                <a:solidFill>
                  <a:schemeClr val="tx1"/>
                </a:solidFill>
                <a:effectLst>
                  <a:glow rad="139700">
                    <a:schemeClr val="bg1">
                      <a:alpha val="40000"/>
                    </a:schemeClr>
                  </a:glow>
                </a:effectLst>
                <a:latin typeface="+mj-lt"/>
              </a:defRPr>
            </a:lvl1pPr>
            <a:lvl2pPr>
              <a:defRPr sz="3600">
                <a:solidFill>
                  <a:schemeClr val="accent4">
                    <a:lumMod val="75000"/>
                  </a:schemeClr>
                </a:solidFill>
                <a:effectLst>
                  <a:glow rad="139700">
                    <a:schemeClr val="bg1">
                      <a:alpha val="40000"/>
                    </a:schemeClr>
                  </a:glow>
                </a:effectLst>
              </a:defRPr>
            </a:lvl2pPr>
            <a:lvl3pPr>
              <a:defRPr sz="3200">
                <a:solidFill>
                  <a:schemeClr val="accent4">
                    <a:lumMod val="75000"/>
                  </a:schemeClr>
                </a:solidFill>
                <a:effectLst>
                  <a:glow rad="139700">
                    <a:schemeClr val="bg1">
                      <a:alpha val="40000"/>
                    </a:schemeClr>
                  </a:glow>
                </a:effectLst>
              </a:defRPr>
            </a:lvl3pPr>
            <a:lvl4pPr>
              <a:defRPr sz="2800">
                <a:solidFill>
                  <a:schemeClr val="accent4">
                    <a:lumMod val="75000"/>
                  </a:schemeClr>
                </a:solidFill>
                <a:effectLst>
                  <a:glow rad="139700">
                    <a:schemeClr val="bg1">
                      <a:alpha val="40000"/>
                    </a:schemeClr>
                  </a:glow>
                </a:effectLst>
              </a:defRPr>
            </a:lvl4pPr>
            <a:lvl5pPr>
              <a:defRPr sz="2800">
                <a:solidFill>
                  <a:schemeClr val="accent4">
                    <a:lumMod val="75000"/>
                  </a:schemeClr>
                </a:solidFill>
                <a:effectLst>
                  <a:glow rad="139700">
                    <a:schemeClr val="bg1">
                      <a:alpha val="40000"/>
                    </a:schemeClr>
                  </a:glow>
                </a:effectLst>
              </a:defRPr>
            </a:lvl5pPr>
          </a:lstStyle>
          <a:p>
            <a:pPr lvl="0"/>
            <a:r>
              <a:rPr lang="en-US" dirty="0"/>
              <a:t>Click to edit Master text styles</a:t>
            </a:r>
          </a:p>
        </p:txBody>
      </p:sp>
    </p:spTree>
    <p:extLst>
      <p:ext uri="{BB962C8B-B14F-4D97-AF65-F5344CB8AC3E}">
        <p14:creationId xmlns:p14="http://schemas.microsoft.com/office/powerpoint/2010/main" val="424483235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BW_SectionTitles">
    <p:spTree>
      <p:nvGrpSpPr>
        <p:cNvPr id="1" name=""/>
        <p:cNvGrpSpPr/>
        <p:nvPr/>
      </p:nvGrpSpPr>
      <p:grpSpPr>
        <a:xfrm>
          <a:off x="0" y="0"/>
          <a:ext cx="0" cy="0"/>
          <a:chOff x="0" y="0"/>
          <a:chExt cx="0" cy="0"/>
        </a:xfrm>
      </p:grpSpPr>
      <p:pic>
        <p:nvPicPr>
          <p:cNvPr id="4" name="Picture 6" descr="pic_FooterFigure.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2400" y="6248400"/>
            <a:ext cx="3725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508000" y="2286000"/>
            <a:ext cx="11176000" cy="4114800"/>
          </a:xfrm>
        </p:spPr>
        <p:txBody>
          <a:bodyPr>
            <a:normAutofit/>
          </a:bodyPr>
          <a:lstStyle>
            <a:lvl1pPr marL="0" indent="0" algn="ctr">
              <a:buNone/>
              <a:defRPr sz="8000">
                <a:solidFill>
                  <a:schemeClr val="accent4">
                    <a:lumMod val="75000"/>
                  </a:schemeClr>
                </a:solidFill>
                <a:effectLst>
                  <a:glow rad="139700">
                    <a:schemeClr val="bg1">
                      <a:alpha val="40000"/>
                    </a:schemeClr>
                  </a:glow>
                </a:effectLst>
                <a:latin typeface="+mj-lt"/>
              </a:defRPr>
            </a:lvl1pPr>
            <a:lvl2pPr>
              <a:defRPr sz="3600">
                <a:solidFill>
                  <a:schemeClr val="accent4">
                    <a:lumMod val="75000"/>
                  </a:schemeClr>
                </a:solidFill>
                <a:effectLst>
                  <a:glow rad="139700">
                    <a:schemeClr val="bg1">
                      <a:alpha val="40000"/>
                    </a:schemeClr>
                  </a:glow>
                </a:effectLst>
              </a:defRPr>
            </a:lvl2pPr>
            <a:lvl3pPr>
              <a:defRPr sz="3200">
                <a:solidFill>
                  <a:schemeClr val="accent4">
                    <a:lumMod val="75000"/>
                  </a:schemeClr>
                </a:solidFill>
                <a:effectLst>
                  <a:glow rad="139700">
                    <a:schemeClr val="bg1">
                      <a:alpha val="40000"/>
                    </a:schemeClr>
                  </a:glow>
                </a:effectLst>
              </a:defRPr>
            </a:lvl3pPr>
            <a:lvl4pPr>
              <a:defRPr sz="2800">
                <a:solidFill>
                  <a:schemeClr val="accent4">
                    <a:lumMod val="75000"/>
                  </a:schemeClr>
                </a:solidFill>
                <a:effectLst>
                  <a:glow rad="139700">
                    <a:schemeClr val="bg1">
                      <a:alpha val="40000"/>
                    </a:schemeClr>
                  </a:glow>
                </a:effectLst>
              </a:defRPr>
            </a:lvl4pPr>
            <a:lvl5pPr>
              <a:defRPr sz="2800">
                <a:solidFill>
                  <a:schemeClr val="accent4">
                    <a:lumMod val="75000"/>
                  </a:schemeClr>
                </a:solidFill>
                <a:effectLst>
                  <a:glow rad="139700">
                    <a:schemeClr val="bg1">
                      <a:alpha val="40000"/>
                    </a:schemeClr>
                  </a:glow>
                </a:effectLst>
              </a:defRPr>
            </a:lvl5pPr>
          </a:lstStyle>
          <a:p>
            <a:pPr lvl="0"/>
            <a:r>
              <a:rPr lang="en-US" dirty="0"/>
              <a:t>Click to edit Master text styles</a:t>
            </a:r>
          </a:p>
        </p:txBody>
      </p:sp>
      <p:sp>
        <p:nvSpPr>
          <p:cNvPr id="9" name="Text Placeholder 8"/>
          <p:cNvSpPr>
            <a:spLocks noGrp="1"/>
          </p:cNvSpPr>
          <p:nvPr>
            <p:ph type="body" sz="quarter" idx="11"/>
          </p:nvPr>
        </p:nvSpPr>
        <p:spPr>
          <a:xfrm>
            <a:off x="5486400" y="6324600"/>
            <a:ext cx="6197600" cy="381000"/>
          </a:xfrm>
        </p:spPr>
        <p:txBody>
          <a:bodyPr anchor="ctr">
            <a:normAutofit/>
          </a:bodyPr>
          <a:lstStyle>
            <a:lvl1pPr marL="342900" marR="0" indent="-342900" algn="r" defTabSz="914400" rtl="0" eaLnBrk="1" fontAlgn="auto" latinLnBrk="0" hangingPunct="1">
              <a:lnSpc>
                <a:spcPct val="100000"/>
              </a:lnSpc>
              <a:spcBef>
                <a:spcPct val="20000"/>
              </a:spcBef>
              <a:spcAft>
                <a:spcPts val="0"/>
              </a:spcAft>
              <a:buClrTx/>
              <a:buSzTx/>
              <a:buFont typeface="Arial" pitchFamily="34" charset="0"/>
              <a:buNone/>
              <a:tabLst/>
              <a:defRPr sz="1000">
                <a:solidFill>
                  <a:schemeClr val="accent4">
                    <a:lumMod val="60000"/>
                    <a:lumOff val="40000"/>
                  </a:schemeClr>
                </a:solidFill>
              </a:defRPr>
            </a:lvl1pPr>
          </a:lstStyle>
          <a:p>
            <a:pPr lvl="0"/>
            <a:r>
              <a:rPr lang="en-US"/>
              <a:t>Click to edit Master text styles</a:t>
            </a:r>
          </a:p>
        </p:txBody>
      </p:sp>
    </p:spTree>
    <p:extLst>
      <p:ext uri="{BB962C8B-B14F-4D97-AF65-F5344CB8AC3E}">
        <p14:creationId xmlns:p14="http://schemas.microsoft.com/office/powerpoint/2010/main" val="1265073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BW Standard">
    <p:spTree>
      <p:nvGrpSpPr>
        <p:cNvPr id="1" name=""/>
        <p:cNvGrpSpPr/>
        <p:nvPr/>
      </p:nvGrpSpPr>
      <p:grpSpPr>
        <a:xfrm>
          <a:off x="0" y="0"/>
          <a:ext cx="0" cy="0"/>
          <a:chOff x="0" y="0"/>
          <a:chExt cx="0" cy="0"/>
        </a:xfrm>
      </p:grpSpPr>
      <p:pic>
        <p:nvPicPr>
          <p:cNvPr id="3" name="Picture 6" descr="pic_FooterFigure.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2400" y="6248400"/>
            <a:ext cx="3725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508000" y="1600200"/>
            <a:ext cx="11176000" cy="4800600"/>
          </a:xfrm>
        </p:spPr>
        <p:txBody>
          <a:bodyPr>
            <a:normAutofit/>
          </a:bodyPr>
          <a:lstStyle>
            <a:lvl1pPr marL="0" indent="0" algn="ctr">
              <a:buNone/>
              <a:defRPr sz="4000">
                <a:solidFill>
                  <a:schemeClr val="accent4">
                    <a:lumMod val="75000"/>
                  </a:schemeClr>
                </a:solidFill>
                <a:effectLst>
                  <a:glow rad="139700">
                    <a:schemeClr val="bg1">
                      <a:alpha val="40000"/>
                    </a:schemeClr>
                  </a:glow>
                </a:effectLst>
                <a:latin typeface="+mj-lt"/>
              </a:defRPr>
            </a:lvl1pPr>
            <a:lvl2pPr>
              <a:defRPr sz="3600">
                <a:solidFill>
                  <a:schemeClr val="accent4">
                    <a:lumMod val="75000"/>
                  </a:schemeClr>
                </a:solidFill>
                <a:effectLst>
                  <a:glow rad="139700">
                    <a:schemeClr val="bg1">
                      <a:alpha val="40000"/>
                    </a:schemeClr>
                  </a:glow>
                </a:effectLst>
              </a:defRPr>
            </a:lvl2pPr>
            <a:lvl3pPr>
              <a:defRPr sz="3200">
                <a:solidFill>
                  <a:schemeClr val="accent4">
                    <a:lumMod val="75000"/>
                  </a:schemeClr>
                </a:solidFill>
                <a:effectLst>
                  <a:glow rad="139700">
                    <a:schemeClr val="bg1">
                      <a:alpha val="40000"/>
                    </a:schemeClr>
                  </a:glow>
                </a:effectLst>
              </a:defRPr>
            </a:lvl3pPr>
            <a:lvl4pPr>
              <a:defRPr sz="2800">
                <a:solidFill>
                  <a:schemeClr val="accent4">
                    <a:lumMod val="75000"/>
                  </a:schemeClr>
                </a:solidFill>
                <a:effectLst>
                  <a:glow rad="139700">
                    <a:schemeClr val="bg1">
                      <a:alpha val="40000"/>
                    </a:schemeClr>
                  </a:glow>
                </a:effectLst>
              </a:defRPr>
            </a:lvl4pPr>
            <a:lvl5pPr>
              <a:defRPr sz="2800">
                <a:solidFill>
                  <a:schemeClr val="accent4">
                    <a:lumMod val="75000"/>
                  </a:schemeClr>
                </a:solidFill>
                <a:effectLst>
                  <a:glow rad="139700">
                    <a:schemeClr val="bg1">
                      <a:alpha val="40000"/>
                    </a:schemeClr>
                  </a:glow>
                </a:effectLst>
              </a:defRPr>
            </a:lvl5pPr>
          </a:lstStyle>
          <a:p>
            <a:pPr lvl="0"/>
            <a:r>
              <a:rPr lang="en-US" dirty="0"/>
              <a:t>Click to edit Master text styles</a:t>
            </a:r>
          </a:p>
        </p:txBody>
      </p:sp>
    </p:spTree>
    <p:extLst>
      <p:ext uri="{BB962C8B-B14F-4D97-AF65-F5344CB8AC3E}">
        <p14:creationId xmlns:p14="http://schemas.microsoft.com/office/powerpoint/2010/main" val="1345656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BW Blank">
    <p:spTree>
      <p:nvGrpSpPr>
        <p:cNvPr id="1" name=""/>
        <p:cNvGrpSpPr/>
        <p:nvPr/>
      </p:nvGrpSpPr>
      <p:grpSpPr>
        <a:xfrm>
          <a:off x="0" y="0"/>
          <a:ext cx="0" cy="0"/>
          <a:chOff x="0" y="0"/>
          <a:chExt cx="0" cy="0"/>
        </a:xfrm>
      </p:grpSpPr>
      <p:sp>
        <p:nvSpPr>
          <p:cNvPr id="6" name="Text Placeholder 6"/>
          <p:cNvSpPr>
            <a:spLocks noGrp="1"/>
          </p:cNvSpPr>
          <p:nvPr>
            <p:ph type="body" sz="quarter" idx="10"/>
          </p:nvPr>
        </p:nvSpPr>
        <p:spPr>
          <a:xfrm>
            <a:off x="508000" y="1600200"/>
            <a:ext cx="11176000" cy="4800600"/>
          </a:xfrm>
        </p:spPr>
        <p:txBody>
          <a:bodyPr>
            <a:normAutofit/>
          </a:bodyPr>
          <a:lstStyle>
            <a:lvl1pPr marL="0" indent="0" algn="ctr">
              <a:buNone/>
              <a:defRPr sz="4000">
                <a:solidFill>
                  <a:schemeClr val="accent4">
                    <a:lumMod val="75000"/>
                  </a:schemeClr>
                </a:solidFill>
                <a:effectLst>
                  <a:glow rad="139700">
                    <a:schemeClr val="bg1">
                      <a:alpha val="40000"/>
                    </a:schemeClr>
                  </a:glow>
                </a:effectLst>
                <a:latin typeface="+mj-lt"/>
              </a:defRPr>
            </a:lvl1pPr>
            <a:lvl2pPr>
              <a:defRPr sz="3600">
                <a:solidFill>
                  <a:schemeClr val="accent4">
                    <a:lumMod val="75000"/>
                  </a:schemeClr>
                </a:solidFill>
                <a:effectLst>
                  <a:glow rad="139700">
                    <a:schemeClr val="bg1">
                      <a:alpha val="40000"/>
                    </a:schemeClr>
                  </a:glow>
                </a:effectLst>
              </a:defRPr>
            </a:lvl2pPr>
            <a:lvl3pPr>
              <a:defRPr sz="3200">
                <a:solidFill>
                  <a:schemeClr val="accent4">
                    <a:lumMod val="75000"/>
                  </a:schemeClr>
                </a:solidFill>
                <a:effectLst>
                  <a:glow rad="139700">
                    <a:schemeClr val="bg1">
                      <a:alpha val="40000"/>
                    </a:schemeClr>
                  </a:glow>
                </a:effectLst>
              </a:defRPr>
            </a:lvl3pPr>
            <a:lvl4pPr>
              <a:defRPr sz="2800">
                <a:solidFill>
                  <a:schemeClr val="accent4">
                    <a:lumMod val="75000"/>
                  </a:schemeClr>
                </a:solidFill>
                <a:effectLst>
                  <a:glow rad="139700">
                    <a:schemeClr val="bg1">
                      <a:alpha val="40000"/>
                    </a:schemeClr>
                  </a:glow>
                </a:effectLst>
              </a:defRPr>
            </a:lvl4pPr>
            <a:lvl5pPr>
              <a:defRPr sz="2800">
                <a:solidFill>
                  <a:schemeClr val="accent4">
                    <a:lumMod val="75000"/>
                  </a:schemeClr>
                </a:solidFill>
                <a:effectLst>
                  <a:glow rad="139700">
                    <a:schemeClr val="bg1">
                      <a:alpha val="40000"/>
                    </a:schemeClr>
                  </a:glow>
                </a:effectLst>
              </a:defRPr>
            </a:lvl5pPr>
          </a:lstStyle>
          <a:p>
            <a:pPr lvl="0"/>
            <a:r>
              <a:rPr lang="en-US" dirty="0"/>
              <a:t>Click to edit Master text styles</a:t>
            </a:r>
          </a:p>
        </p:txBody>
      </p:sp>
    </p:spTree>
    <p:extLst>
      <p:ext uri="{BB962C8B-B14F-4D97-AF65-F5344CB8AC3E}">
        <p14:creationId xmlns:p14="http://schemas.microsoft.com/office/powerpoint/2010/main" val="1583490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BW_DivinePower_Scripture">
    <p:spTree>
      <p:nvGrpSpPr>
        <p:cNvPr id="1" name=""/>
        <p:cNvGrpSpPr/>
        <p:nvPr/>
      </p:nvGrpSpPr>
      <p:grpSpPr>
        <a:xfrm>
          <a:off x="0" y="0"/>
          <a:ext cx="0" cy="0"/>
          <a:chOff x="0" y="0"/>
          <a:chExt cx="0" cy="0"/>
        </a:xfrm>
      </p:grpSpPr>
      <p:pic>
        <p:nvPicPr>
          <p:cNvPr id="3" name="Picture 6" descr="pic_FooterFigure.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2400" y="6248400"/>
            <a:ext cx="3725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5080000" y="6383338"/>
            <a:ext cx="660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altLang="en-US" sz="1000">
                <a:solidFill>
                  <a:srgbClr val="FCE9AF"/>
                </a:solidFill>
                <a:latin typeface="Calibri" panose="020F0502020204030204" pitchFamily="34" charset="0"/>
              </a:rPr>
              <a:t>Appropriating DIVINE POWER: Session 7</a:t>
            </a:r>
          </a:p>
        </p:txBody>
      </p:sp>
      <p:pic>
        <p:nvPicPr>
          <p:cNvPr id="5" name="Picture 8" descr="header_AppropriatingDivinePowerSmall.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57200"/>
            <a:ext cx="1219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508000" y="1600200"/>
            <a:ext cx="11176000" cy="4800600"/>
          </a:xfrm>
        </p:spPr>
        <p:txBody>
          <a:bodyPr>
            <a:normAutofit/>
          </a:bodyPr>
          <a:lstStyle>
            <a:lvl1pPr marL="0" indent="0" algn="ctr">
              <a:buNone/>
              <a:defRPr sz="4000" b="0">
                <a:solidFill>
                  <a:schemeClr val="tx1"/>
                </a:solidFill>
                <a:effectLst>
                  <a:glow rad="139700">
                    <a:schemeClr val="bg1">
                      <a:alpha val="40000"/>
                    </a:schemeClr>
                  </a:glow>
                </a:effectLst>
                <a:latin typeface="+mj-lt"/>
              </a:defRPr>
            </a:lvl1pPr>
            <a:lvl2pPr>
              <a:defRPr sz="3600">
                <a:solidFill>
                  <a:schemeClr val="accent4">
                    <a:lumMod val="75000"/>
                  </a:schemeClr>
                </a:solidFill>
                <a:effectLst>
                  <a:glow rad="139700">
                    <a:schemeClr val="bg1">
                      <a:alpha val="40000"/>
                    </a:schemeClr>
                  </a:glow>
                </a:effectLst>
              </a:defRPr>
            </a:lvl2pPr>
            <a:lvl3pPr>
              <a:defRPr sz="3200">
                <a:solidFill>
                  <a:schemeClr val="accent4">
                    <a:lumMod val="75000"/>
                  </a:schemeClr>
                </a:solidFill>
                <a:effectLst>
                  <a:glow rad="139700">
                    <a:schemeClr val="bg1">
                      <a:alpha val="40000"/>
                    </a:schemeClr>
                  </a:glow>
                </a:effectLst>
              </a:defRPr>
            </a:lvl3pPr>
            <a:lvl4pPr>
              <a:defRPr sz="2800">
                <a:solidFill>
                  <a:schemeClr val="accent4">
                    <a:lumMod val="75000"/>
                  </a:schemeClr>
                </a:solidFill>
                <a:effectLst>
                  <a:glow rad="139700">
                    <a:schemeClr val="bg1">
                      <a:alpha val="40000"/>
                    </a:schemeClr>
                  </a:glow>
                </a:effectLst>
              </a:defRPr>
            </a:lvl4pPr>
            <a:lvl5pPr>
              <a:defRPr sz="2800">
                <a:solidFill>
                  <a:schemeClr val="accent4">
                    <a:lumMod val="75000"/>
                  </a:schemeClr>
                </a:solidFill>
                <a:effectLst>
                  <a:glow rad="139700">
                    <a:schemeClr val="bg1">
                      <a:alpha val="40000"/>
                    </a:schemeClr>
                  </a:glow>
                </a:effectLst>
              </a:defRPr>
            </a:lvl5pPr>
          </a:lstStyle>
          <a:p>
            <a:pPr lvl="0"/>
            <a:r>
              <a:rPr lang="en-US" dirty="0"/>
              <a:t>Click to edit Master text styles</a:t>
            </a:r>
          </a:p>
        </p:txBody>
      </p:sp>
    </p:spTree>
    <p:extLst>
      <p:ext uri="{BB962C8B-B14F-4D97-AF65-F5344CB8AC3E}">
        <p14:creationId xmlns:p14="http://schemas.microsoft.com/office/powerpoint/2010/main" val="958707097"/>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6 Content">
    <p:spTree>
      <p:nvGrpSpPr>
        <p:cNvPr id="1" name=""/>
        <p:cNvGrpSpPr/>
        <p:nvPr/>
      </p:nvGrpSpPr>
      <p:grpSpPr>
        <a:xfrm>
          <a:off x="0" y="0"/>
          <a:ext cx="0" cy="0"/>
          <a:chOff x="0" y="0"/>
          <a:chExt cx="0" cy="0"/>
        </a:xfrm>
      </p:grpSpPr>
      <p:pic>
        <p:nvPicPr>
          <p:cNvPr id="3" name="Picture 6" descr="pic_FooterFigure.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2400" y="6248400"/>
            <a:ext cx="3725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5080000" y="6383338"/>
            <a:ext cx="660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altLang="en-US" sz="1000">
                <a:solidFill>
                  <a:srgbClr val="FCE9AF"/>
                </a:solidFill>
                <a:latin typeface="Calibri" panose="020F0502020204030204" pitchFamily="34" charset="0"/>
              </a:rPr>
              <a:t>Developing KNOW-HOW: Session 6</a:t>
            </a:r>
          </a:p>
        </p:txBody>
      </p:sp>
      <p:pic>
        <p:nvPicPr>
          <p:cNvPr id="5" name="Picture 8" descr="header_DevelopingKnowHowSmall.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57200"/>
            <a:ext cx="1219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2032000" y="1600200"/>
            <a:ext cx="9652000" cy="4800600"/>
          </a:xfrm>
        </p:spPr>
        <p:txBody>
          <a:bodyPr>
            <a:normAutofit/>
          </a:bodyPr>
          <a:lstStyle>
            <a:lvl1pPr marL="0" indent="0" algn="l">
              <a:buNone/>
              <a:defRPr sz="4000">
                <a:solidFill>
                  <a:schemeClr val="accent4">
                    <a:lumMod val="75000"/>
                  </a:schemeClr>
                </a:solidFill>
                <a:effectLst>
                  <a:glow rad="139700">
                    <a:schemeClr val="bg1">
                      <a:alpha val="40000"/>
                    </a:schemeClr>
                  </a:glow>
                </a:effectLst>
                <a:latin typeface="+mj-lt"/>
              </a:defRPr>
            </a:lvl1pPr>
            <a:lvl2pPr>
              <a:defRPr sz="3600">
                <a:solidFill>
                  <a:schemeClr val="accent4">
                    <a:lumMod val="75000"/>
                  </a:schemeClr>
                </a:solidFill>
                <a:effectLst>
                  <a:glow rad="139700">
                    <a:schemeClr val="bg1">
                      <a:alpha val="40000"/>
                    </a:schemeClr>
                  </a:glow>
                </a:effectLst>
              </a:defRPr>
            </a:lvl2pPr>
            <a:lvl3pPr>
              <a:defRPr sz="3200">
                <a:solidFill>
                  <a:schemeClr val="accent4">
                    <a:lumMod val="75000"/>
                  </a:schemeClr>
                </a:solidFill>
                <a:effectLst>
                  <a:glow rad="139700">
                    <a:schemeClr val="bg1">
                      <a:alpha val="40000"/>
                    </a:schemeClr>
                  </a:glow>
                </a:effectLst>
              </a:defRPr>
            </a:lvl3pPr>
            <a:lvl4pPr>
              <a:defRPr sz="2800">
                <a:solidFill>
                  <a:schemeClr val="accent4">
                    <a:lumMod val="75000"/>
                  </a:schemeClr>
                </a:solidFill>
                <a:effectLst>
                  <a:glow rad="139700">
                    <a:schemeClr val="bg1">
                      <a:alpha val="40000"/>
                    </a:schemeClr>
                  </a:glow>
                </a:effectLst>
              </a:defRPr>
            </a:lvl4pPr>
            <a:lvl5pPr>
              <a:defRPr sz="2800">
                <a:solidFill>
                  <a:schemeClr val="accent4">
                    <a:lumMod val="75000"/>
                  </a:schemeClr>
                </a:solidFill>
                <a:effectLst>
                  <a:glow rad="139700">
                    <a:schemeClr val="bg1">
                      <a:alpha val="40000"/>
                    </a:schemeClr>
                  </a:glow>
                </a:effectLst>
              </a:defRPr>
            </a:lvl5pPr>
          </a:lstStyle>
          <a:p>
            <a:pPr lvl="0"/>
            <a:r>
              <a:rPr lang="en-US" dirty="0"/>
              <a:t>Click to edit Master text styles</a:t>
            </a:r>
          </a:p>
        </p:txBody>
      </p:sp>
    </p:spTree>
    <p:extLst>
      <p:ext uri="{BB962C8B-B14F-4D97-AF65-F5344CB8AC3E}">
        <p14:creationId xmlns:p14="http://schemas.microsoft.com/office/powerpoint/2010/main" val="1610394387"/>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6 Scripture">
    <p:spTree>
      <p:nvGrpSpPr>
        <p:cNvPr id="1" name=""/>
        <p:cNvGrpSpPr/>
        <p:nvPr/>
      </p:nvGrpSpPr>
      <p:grpSpPr>
        <a:xfrm>
          <a:off x="0" y="0"/>
          <a:ext cx="0" cy="0"/>
          <a:chOff x="0" y="0"/>
          <a:chExt cx="0" cy="0"/>
        </a:xfrm>
      </p:grpSpPr>
      <p:pic>
        <p:nvPicPr>
          <p:cNvPr id="3" name="Picture 6" descr="pic_FooterFigure.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2400" y="6248400"/>
            <a:ext cx="3725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5080000" y="6383338"/>
            <a:ext cx="660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altLang="en-US" sz="1000">
                <a:solidFill>
                  <a:srgbClr val="FCE9AF"/>
                </a:solidFill>
                <a:latin typeface="Calibri" panose="020F0502020204030204" pitchFamily="34" charset="0"/>
              </a:rPr>
              <a:t>Developing KNOW-HOW: Session 6</a:t>
            </a:r>
          </a:p>
        </p:txBody>
      </p:sp>
      <p:pic>
        <p:nvPicPr>
          <p:cNvPr id="5" name="Picture 8" descr="header_DevelopingKnowHowSmall.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57200"/>
            <a:ext cx="1219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508000" y="1600200"/>
            <a:ext cx="11176000" cy="4800600"/>
          </a:xfrm>
        </p:spPr>
        <p:txBody>
          <a:bodyPr>
            <a:normAutofit/>
          </a:bodyPr>
          <a:lstStyle>
            <a:lvl1pPr marL="0" indent="0" algn="ctr">
              <a:buNone/>
              <a:defRPr sz="4000" b="0">
                <a:solidFill>
                  <a:schemeClr val="tx1"/>
                </a:solidFill>
                <a:effectLst>
                  <a:glow rad="139700">
                    <a:schemeClr val="bg1">
                      <a:alpha val="40000"/>
                    </a:schemeClr>
                  </a:glow>
                </a:effectLst>
                <a:latin typeface="+mj-lt"/>
              </a:defRPr>
            </a:lvl1pPr>
            <a:lvl2pPr>
              <a:defRPr sz="3600">
                <a:solidFill>
                  <a:schemeClr val="accent4">
                    <a:lumMod val="75000"/>
                  </a:schemeClr>
                </a:solidFill>
                <a:effectLst>
                  <a:glow rad="139700">
                    <a:schemeClr val="bg1">
                      <a:alpha val="40000"/>
                    </a:schemeClr>
                  </a:glow>
                </a:effectLst>
              </a:defRPr>
            </a:lvl2pPr>
            <a:lvl3pPr>
              <a:defRPr sz="3200">
                <a:solidFill>
                  <a:schemeClr val="accent4">
                    <a:lumMod val="75000"/>
                  </a:schemeClr>
                </a:solidFill>
                <a:effectLst>
                  <a:glow rad="139700">
                    <a:schemeClr val="bg1">
                      <a:alpha val="40000"/>
                    </a:schemeClr>
                  </a:glow>
                </a:effectLst>
              </a:defRPr>
            </a:lvl3pPr>
            <a:lvl4pPr>
              <a:defRPr sz="2800">
                <a:solidFill>
                  <a:schemeClr val="accent4">
                    <a:lumMod val="75000"/>
                  </a:schemeClr>
                </a:solidFill>
                <a:effectLst>
                  <a:glow rad="139700">
                    <a:schemeClr val="bg1">
                      <a:alpha val="40000"/>
                    </a:schemeClr>
                  </a:glow>
                </a:effectLst>
              </a:defRPr>
            </a:lvl4pPr>
            <a:lvl5pPr>
              <a:defRPr sz="2800">
                <a:solidFill>
                  <a:schemeClr val="accent4">
                    <a:lumMod val="75000"/>
                  </a:schemeClr>
                </a:solidFill>
                <a:effectLst>
                  <a:glow rad="139700">
                    <a:schemeClr val="bg1">
                      <a:alpha val="40000"/>
                    </a:schemeClr>
                  </a:glow>
                </a:effectLst>
              </a:defRPr>
            </a:lvl5pPr>
          </a:lstStyle>
          <a:p>
            <a:pPr lvl="0"/>
            <a:r>
              <a:rPr lang="en-US" dirty="0"/>
              <a:t>Click to edit Master text styles</a:t>
            </a:r>
          </a:p>
        </p:txBody>
      </p:sp>
    </p:spTree>
    <p:extLst>
      <p:ext uri="{BB962C8B-B14F-4D97-AF65-F5344CB8AC3E}">
        <p14:creationId xmlns:p14="http://schemas.microsoft.com/office/powerpoint/2010/main" val="76637769"/>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BW_KnowHow4_Content">
    <p:spTree>
      <p:nvGrpSpPr>
        <p:cNvPr id="1" name=""/>
        <p:cNvGrpSpPr/>
        <p:nvPr/>
      </p:nvGrpSpPr>
      <p:grpSpPr>
        <a:xfrm>
          <a:off x="0" y="0"/>
          <a:ext cx="0" cy="0"/>
          <a:chOff x="0" y="0"/>
          <a:chExt cx="0" cy="0"/>
        </a:xfrm>
      </p:grpSpPr>
      <p:pic>
        <p:nvPicPr>
          <p:cNvPr id="3" name="Picture 6" descr="pic_FooterFigure.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2400" y="6248400"/>
            <a:ext cx="3725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5080000" y="6383338"/>
            <a:ext cx="660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altLang="en-US" sz="1000">
                <a:solidFill>
                  <a:srgbClr val="FCE9AF"/>
                </a:solidFill>
                <a:latin typeface="Calibri" panose="020F0502020204030204" pitchFamily="34" charset="0"/>
              </a:rPr>
              <a:t>Developing KNOW-HOW: Session 5</a:t>
            </a:r>
          </a:p>
        </p:txBody>
      </p:sp>
      <p:pic>
        <p:nvPicPr>
          <p:cNvPr id="5" name="Picture 8" descr="header_DevelopingKnowHowSmall.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57200"/>
            <a:ext cx="1219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2032000" y="1600200"/>
            <a:ext cx="9652000" cy="4800600"/>
          </a:xfrm>
        </p:spPr>
        <p:txBody>
          <a:bodyPr>
            <a:normAutofit/>
          </a:bodyPr>
          <a:lstStyle>
            <a:lvl1pPr marL="0" indent="0" algn="l">
              <a:buNone/>
              <a:defRPr sz="4000">
                <a:solidFill>
                  <a:schemeClr val="accent4">
                    <a:lumMod val="75000"/>
                  </a:schemeClr>
                </a:solidFill>
                <a:effectLst>
                  <a:glow rad="139700">
                    <a:schemeClr val="bg1">
                      <a:alpha val="40000"/>
                    </a:schemeClr>
                  </a:glow>
                </a:effectLst>
                <a:latin typeface="+mj-lt"/>
              </a:defRPr>
            </a:lvl1pPr>
            <a:lvl2pPr>
              <a:defRPr sz="3600">
                <a:solidFill>
                  <a:schemeClr val="accent4">
                    <a:lumMod val="75000"/>
                  </a:schemeClr>
                </a:solidFill>
                <a:effectLst>
                  <a:glow rad="139700">
                    <a:schemeClr val="bg1">
                      <a:alpha val="40000"/>
                    </a:schemeClr>
                  </a:glow>
                </a:effectLst>
              </a:defRPr>
            </a:lvl2pPr>
            <a:lvl3pPr>
              <a:defRPr sz="3200">
                <a:solidFill>
                  <a:schemeClr val="accent4">
                    <a:lumMod val="75000"/>
                  </a:schemeClr>
                </a:solidFill>
                <a:effectLst>
                  <a:glow rad="139700">
                    <a:schemeClr val="bg1">
                      <a:alpha val="40000"/>
                    </a:schemeClr>
                  </a:glow>
                </a:effectLst>
              </a:defRPr>
            </a:lvl3pPr>
            <a:lvl4pPr>
              <a:defRPr sz="2800">
                <a:solidFill>
                  <a:schemeClr val="accent4">
                    <a:lumMod val="75000"/>
                  </a:schemeClr>
                </a:solidFill>
                <a:effectLst>
                  <a:glow rad="139700">
                    <a:schemeClr val="bg1">
                      <a:alpha val="40000"/>
                    </a:schemeClr>
                  </a:glow>
                </a:effectLst>
              </a:defRPr>
            </a:lvl4pPr>
            <a:lvl5pPr>
              <a:defRPr sz="2800">
                <a:solidFill>
                  <a:schemeClr val="accent4">
                    <a:lumMod val="75000"/>
                  </a:schemeClr>
                </a:solidFill>
                <a:effectLst>
                  <a:glow rad="139700">
                    <a:schemeClr val="bg1">
                      <a:alpha val="40000"/>
                    </a:schemeClr>
                  </a:glow>
                </a:effectLst>
              </a:defRPr>
            </a:lvl5pPr>
          </a:lstStyle>
          <a:p>
            <a:pPr lvl="0"/>
            <a:r>
              <a:rPr lang="en-US" dirty="0"/>
              <a:t>Click to edit Master text styles</a:t>
            </a:r>
          </a:p>
        </p:txBody>
      </p:sp>
    </p:spTree>
    <p:extLst>
      <p:ext uri="{BB962C8B-B14F-4D97-AF65-F5344CB8AC3E}">
        <p14:creationId xmlns:p14="http://schemas.microsoft.com/office/powerpoint/2010/main" val="4192687843"/>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3 Scripture">
    <p:spTree>
      <p:nvGrpSpPr>
        <p:cNvPr id="1" name=""/>
        <p:cNvGrpSpPr/>
        <p:nvPr/>
      </p:nvGrpSpPr>
      <p:grpSpPr>
        <a:xfrm>
          <a:off x="0" y="0"/>
          <a:ext cx="0" cy="0"/>
          <a:chOff x="0" y="0"/>
          <a:chExt cx="0" cy="0"/>
        </a:xfrm>
      </p:grpSpPr>
      <p:pic>
        <p:nvPicPr>
          <p:cNvPr id="3" name="Picture 6" descr="pic_FooterFigure.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2400" y="6248400"/>
            <a:ext cx="3725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5080000" y="6383338"/>
            <a:ext cx="660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altLang="en-US" sz="1000">
                <a:solidFill>
                  <a:srgbClr val="FCE9AF"/>
                </a:solidFill>
                <a:latin typeface="Calibri" panose="020F0502020204030204" pitchFamily="34" charset="0"/>
              </a:rPr>
              <a:t>Developing KNOW-HOW: Session 3</a:t>
            </a:r>
          </a:p>
        </p:txBody>
      </p:sp>
      <p:pic>
        <p:nvPicPr>
          <p:cNvPr id="5" name="Picture 8" descr="header_DevelopingKnowHowSmall.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57200"/>
            <a:ext cx="1219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508000" y="1600200"/>
            <a:ext cx="11176000" cy="4800600"/>
          </a:xfrm>
        </p:spPr>
        <p:txBody>
          <a:bodyPr>
            <a:normAutofit/>
          </a:bodyPr>
          <a:lstStyle>
            <a:lvl1pPr marL="0" indent="0" algn="ctr">
              <a:buNone/>
              <a:defRPr sz="4000" b="0">
                <a:solidFill>
                  <a:schemeClr val="tx1"/>
                </a:solidFill>
                <a:effectLst>
                  <a:glow rad="139700">
                    <a:schemeClr val="bg1">
                      <a:alpha val="40000"/>
                    </a:schemeClr>
                  </a:glow>
                </a:effectLst>
                <a:latin typeface="+mj-lt"/>
              </a:defRPr>
            </a:lvl1pPr>
            <a:lvl2pPr>
              <a:defRPr sz="3600">
                <a:solidFill>
                  <a:schemeClr val="accent4">
                    <a:lumMod val="75000"/>
                  </a:schemeClr>
                </a:solidFill>
                <a:effectLst>
                  <a:glow rad="139700">
                    <a:schemeClr val="bg1">
                      <a:alpha val="40000"/>
                    </a:schemeClr>
                  </a:glow>
                </a:effectLst>
              </a:defRPr>
            </a:lvl2pPr>
            <a:lvl3pPr>
              <a:defRPr sz="3200">
                <a:solidFill>
                  <a:schemeClr val="accent4">
                    <a:lumMod val="75000"/>
                  </a:schemeClr>
                </a:solidFill>
                <a:effectLst>
                  <a:glow rad="139700">
                    <a:schemeClr val="bg1">
                      <a:alpha val="40000"/>
                    </a:schemeClr>
                  </a:glow>
                </a:effectLst>
              </a:defRPr>
            </a:lvl3pPr>
            <a:lvl4pPr>
              <a:defRPr sz="2800">
                <a:solidFill>
                  <a:schemeClr val="accent4">
                    <a:lumMod val="75000"/>
                  </a:schemeClr>
                </a:solidFill>
                <a:effectLst>
                  <a:glow rad="139700">
                    <a:schemeClr val="bg1">
                      <a:alpha val="40000"/>
                    </a:schemeClr>
                  </a:glow>
                </a:effectLst>
              </a:defRPr>
            </a:lvl4pPr>
            <a:lvl5pPr>
              <a:defRPr sz="2800">
                <a:solidFill>
                  <a:schemeClr val="accent4">
                    <a:lumMod val="75000"/>
                  </a:schemeClr>
                </a:solidFill>
                <a:effectLst>
                  <a:glow rad="139700">
                    <a:schemeClr val="bg1">
                      <a:alpha val="40000"/>
                    </a:schemeClr>
                  </a:glow>
                </a:effectLst>
              </a:defRPr>
            </a:lvl5pPr>
          </a:lstStyle>
          <a:p>
            <a:pPr lvl="0"/>
            <a:r>
              <a:rPr lang="en-US" dirty="0"/>
              <a:t>Click to edit Master text styles</a:t>
            </a:r>
          </a:p>
        </p:txBody>
      </p:sp>
    </p:spTree>
    <p:extLst>
      <p:ext uri="{BB962C8B-B14F-4D97-AF65-F5344CB8AC3E}">
        <p14:creationId xmlns:p14="http://schemas.microsoft.com/office/powerpoint/2010/main" val="1938340067"/>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3 Content">
    <p:spTree>
      <p:nvGrpSpPr>
        <p:cNvPr id="1" name=""/>
        <p:cNvGrpSpPr/>
        <p:nvPr/>
      </p:nvGrpSpPr>
      <p:grpSpPr>
        <a:xfrm>
          <a:off x="0" y="0"/>
          <a:ext cx="0" cy="0"/>
          <a:chOff x="0" y="0"/>
          <a:chExt cx="0" cy="0"/>
        </a:xfrm>
      </p:grpSpPr>
      <p:pic>
        <p:nvPicPr>
          <p:cNvPr id="3" name="Picture 6" descr="pic_FooterFigure.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2400" y="6248400"/>
            <a:ext cx="3725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5080000" y="6383338"/>
            <a:ext cx="660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altLang="en-US" sz="1000">
                <a:solidFill>
                  <a:srgbClr val="FCE9AF"/>
                </a:solidFill>
                <a:latin typeface="Calibri" panose="020F0502020204030204" pitchFamily="34" charset="0"/>
              </a:rPr>
              <a:t>Developing KNOW-HOW: Session 3</a:t>
            </a:r>
          </a:p>
        </p:txBody>
      </p:sp>
      <p:pic>
        <p:nvPicPr>
          <p:cNvPr id="5" name="Picture 8" descr="header_DevelopingKnowHowSmall.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57200"/>
            <a:ext cx="1219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2032000" y="1600200"/>
            <a:ext cx="9652000" cy="4800600"/>
          </a:xfrm>
        </p:spPr>
        <p:txBody>
          <a:bodyPr>
            <a:normAutofit/>
          </a:bodyPr>
          <a:lstStyle>
            <a:lvl1pPr marL="0" indent="0" algn="l">
              <a:buNone/>
              <a:defRPr sz="4000">
                <a:solidFill>
                  <a:schemeClr val="accent4">
                    <a:lumMod val="75000"/>
                  </a:schemeClr>
                </a:solidFill>
                <a:effectLst>
                  <a:glow rad="139700">
                    <a:schemeClr val="bg1">
                      <a:alpha val="40000"/>
                    </a:schemeClr>
                  </a:glow>
                </a:effectLst>
                <a:latin typeface="+mj-lt"/>
              </a:defRPr>
            </a:lvl1pPr>
            <a:lvl2pPr>
              <a:defRPr sz="3600">
                <a:solidFill>
                  <a:schemeClr val="accent4">
                    <a:lumMod val="75000"/>
                  </a:schemeClr>
                </a:solidFill>
                <a:effectLst>
                  <a:glow rad="139700">
                    <a:schemeClr val="bg1">
                      <a:alpha val="40000"/>
                    </a:schemeClr>
                  </a:glow>
                </a:effectLst>
              </a:defRPr>
            </a:lvl2pPr>
            <a:lvl3pPr>
              <a:defRPr sz="3200">
                <a:solidFill>
                  <a:schemeClr val="accent4">
                    <a:lumMod val="75000"/>
                  </a:schemeClr>
                </a:solidFill>
                <a:effectLst>
                  <a:glow rad="139700">
                    <a:schemeClr val="bg1">
                      <a:alpha val="40000"/>
                    </a:schemeClr>
                  </a:glow>
                </a:effectLst>
              </a:defRPr>
            </a:lvl3pPr>
            <a:lvl4pPr>
              <a:defRPr sz="2800">
                <a:solidFill>
                  <a:schemeClr val="accent4">
                    <a:lumMod val="75000"/>
                  </a:schemeClr>
                </a:solidFill>
                <a:effectLst>
                  <a:glow rad="139700">
                    <a:schemeClr val="bg1">
                      <a:alpha val="40000"/>
                    </a:schemeClr>
                  </a:glow>
                </a:effectLst>
              </a:defRPr>
            </a:lvl4pPr>
            <a:lvl5pPr>
              <a:defRPr sz="2800">
                <a:solidFill>
                  <a:schemeClr val="accent4">
                    <a:lumMod val="75000"/>
                  </a:schemeClr>
                </a:solidFill>
                <a:effectLst>
                  <a:glow rad="139700">
                    <a:schemeClr val="bg1">
                      <a:alpha val="40000"/>
                    </a:schemeClr>
                  </a:glow>
                </a:effectLst>
              </a:defRPr>
            </a:lvl5pPr>
          </a:lstStyle>
          <a:p>
            <a:pPr lvl="0"/>
            <a:r>
              <a:rPr lang="en-US" dirty="0"/>
              <a:t>Click to edit Master text styles</a:t>
            </a:r>
          </a:p>
        </p:txBody>
      </p:sp>
    </p:spTree>
    <p:extLst>
      <p:ext uri="{BB962C8B-B14F-4D97-AF65-F5344CB8AC3E}">
        <p14:creationId xmlns:p14="http://schemas.microsoft.com/office/powerpoint/2010/main" val="4030567724"/>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BW_KnowHow4_Scripture">
    <p:spTree>
      <p:nvGrpSpPr>
        <p:cNvPr id="1" name=""/>
        <p:cNvGrpSpPr/>
        <p:nvPr/>
      </p:nvGrpSpPr>
      <p:grpSpPr>
        <a:xfrm>
          <a:off x="0" y="0"/>
          <a:ext cx="0" cy="0"/>
          <a:chOff x="0" y="0"/>
          <a:chExt cx="0" cy="0"/>
        </a:xfrm>
      </p:grpSpPr>
      <p:pic>
        <p:nvPicPr>
          <p:cNvPr id="3" name="Picture 6" descr="pic_FooterFigure.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2400" y="6248400"/>
            <a:ext cx="3725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5080000" y="6383338"/>
            <a:ext cx="660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altLang="en-US" sz="1000">
                <a:solidFill>
                  <a:srgbClr val="FCE9AF"/>
                </a:solidFill>
                <a:latin typeface="Calibri" panose="020F0502020204030204" pitchFamily="34" charset="0"/>
              </a:rPr>
              <a:t>Developing KNOW-HOW: Session 5</a:t>
            </a:r>
          </a:p>
        </p:txBody>
      </p:sp>
      <p:pic>
        <p:nvPicPr>
          <p:cNvPr id="5" name="Picture 8" descr="header_DevelopingKnowHowSmall.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57200"/>
            <a:ext cx="1219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508000" y="1600200"/>
            <a:ext cx="11176000" cy="4800600"/>
          </a:xfrm>
        </p:spPr>
        <p:txBody>
          <a:bodyPr>
            <a:normAutofit/>
          </a:bodyPr>
          <a:lstStyle>
            <a:lvl1pPr marL="0" indent="0" algn="ctr">
              <a:buNone/>
              <a:defRPr sz="4000" b="0">
                <a:solidFill>
                  <a:schemeClr val="tx1"/>
                </a:solidFill>
                <a:effectLst>
                  <a:glow rad="139700">
                    <a:schemeClr val="bg1">
                      <a:alpha val="40000"/>
                    </a:schemeClr>
                  </a:glow>
                </a:effectLst>
                <a:latin typeface="+mj-lt"/>
              </a:defRPr>
            </a:lvl1pPr>
            <a:lvl2pPr>
              <a:defRPr sz="3600">
                <a:solidFill>
                  <a:schemeClr val="accent4">
                    <a:lumMod val="75000"/>
                  </a:schemeClr>
                </a:solidFill>
                <a:effectLst>
                  <a:glow rad="139700">
                    <a:schemeClr val="bg1">
                      <a:alpha val="40000"/>
                    </a:schemeClr>
                  </a:glow>
                </a:effectLst>
              </a:defRPr>
            </a:lvl2pPr>
            <a:lvl3pPr>
              <a:defRPr sz="3200">
                <a:solidFill>
                  <a:schemeClr val="accent4">
                    <a:lumMod val="75000"/>
                  </a:schemeClr>
                </a:solidFill>
                <a:effectLst>
                  <a:glow rad="139700">
                    <a:schemeClr val="bg1">
                      <a:alpha val="40000"/>
                    </a:schemeClr>
                  </a:glow>
                </a:effectLst>
              </a:defRPr>
            </a:lvl3pPr>
            <a:lvl4pPr>
              <a:defRPr sz="2800">
                <a:solidFill>
                  <a:schemeClr val="accent4">
                    <a:lumMod val="75000"/>
                  </a:schemeClr>
                </a:solidFill>
                <a:effectLst>
                  <a:glow rad="139700">
                    <a:schemeClr val="bg1">
                      <a:alpha val="40000"/>
                    </a:schemeClr>
                  </a:glow>
                </a:effectLst>
              </a:defRPr>
            </a:lvl4pPr>
            <a:lvl5pPr>
              <a:defRPr sz="2800">
                <a:solidFill>
                  <a:schemeClr val="accent4">
                    <a:lumMod val="75000"/>
                  </a:schemeClr>
                </a:solidFill>
                <a:effectLst>
                  <a:glow rad="139700">
                    <a:schemeClr val="bg1">
                      <a:alpha val="40000"/>
                    </a:schemeClr>
                  </a:glow>
                </a:effectLst>
              </a:defRPr>
            </a:lvl5pPr>
          </a:lstStyle>
          <a:p>
            <a:pPr lvl="0"/>
            <a:r>
              <a:rPr lang="en-US" dirty="0"/>
              <a:t>Click to edit Master text styles</a:t>
            </a:r>
          </a:p>
        </p:txBody>
      </p:sp>
    </p:spTree>
    <p:extLst>
      <p:ext uri="{BB962C8B-B14F-4D97-AF65-F5344CB8AC3E}">
        <p14:creationId xmlns:p14="http://schemas.microsoft.com/office/powerpoint/2010/main" val="3791833583"/>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BW_KnowHow3_Content">
    <p:spTree>
      <p:nvGrpSpPr>
        <p:cNvPr id="1" name=""/>
        <p:cNvGrpSpPr/>
        <p:nvPr/>
      </p:nvGrpSpPr>
      <p:grpSpPr>
        <a:xfrm>
          <a:off x="0" y="0"/>
          <a:ext cx="0" cy="0"/>
          <a:chOff x="0" y="0"/>
          <a:chExt cx="0" cy="0"/>
        </a:xfrm>
      </p:grpSpPr>
      <p:pic>
        <p:nvPicPr>
          <p:cNvPr id="3" name="Picture 6" descr="pic_FooterFigure.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2400" y="6248400"/>
            <a:ext cx="3725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5080000" y="6383338"/>
            <a:ext cx="660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altLang="en-US" sz="1000">
                <a:solidFill>
                  <a:srgbClr val="FCE9AF"/>
                </a:solidFill>
                <a:latin typeface="Calibri" panose="020F0502020204030204" pitchFamily="34" charset="0"/>
              </a:rPr>
              <a:t>Developing KNOW-HOW: Session 2</a:t>
            </a:r>
          </a:p>
        </p:txBody>
      </p:sp>
      <p:pic>
        <p:nvPicPr>
          <p:cNvPr id="5" name="Picture 8" descr="header_DevelopingKnowHowSmall.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57200"/>
            <a:ext cx="1219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2032000" y="1600200"/>
            <a:ext cx="9652000" cy="4800600"/>
          </a:xfrm>
        </p:spPr>
        <p:txBody>
          <a:bodyPr>
            <a:normAutofit/>
          </a:bodyPr>
          <a:lstStyle>
            <a:lvl1pPr marL="0" indent="0" algn="l">
              <a:buNone/>
              <a:defRPr sz="4000">
                <a:solidFill>
                  <a:schemeClr val="accent4">
                    <a:lumMod val="75000"/>
                  </a:schemeClr>
                </a:solidFill>
                <a:effectLst>
                  <a:glow rad="139700">
                    <a:schemeClr val="bg1">
                      <a:alpha val="40000"/>
                    </a:schemeClr>
                  </a:glow>
                </a:effectLst>
                <a:latin typeface="+mj-lt"/>
              </a:defRPr>
            </a:lvl1pPr>
            <a:lvl2pPr>
              <a:defRPr sz="3600">
                <a:solidFill>
                  <a:schemeClr val="accent4">
                    <a:lumMod val="75000"/>
                  </a:schemeClr>
                </a:solidFill>
                <a:effectLst>
                  <a:glow rad="139700">
                    <a:schemeClr val="bg1">
                      <a:alpha val="40000"/>
                    </a:schemeClr>
                  </a:glow>
                </a:effectLst>
              </a:defRPr>
            </a:lvl2pPr>
            <a:lvl3pPr>
              <a:defRPr sz="3200">
                <a:solidFill>
                  <a:schemeClr val="accent4">
                    <a:lumMod val="75000"/>
                  </a:schemeClr>
                </a:solidFill>
                <a:effectLst>
                  <a:glow rad="139700">
                    <a:schemeClr val="bg1">
                      <a:alpha val="40000"/>
                    </a:schemeClr>
                  </a:glow>
                </a:effectLst>
              </a:defRPr>
            </a:lvl3pPr>
            <a:lvl4pPr>
              <a:defRPr sz="2800">
                <a:solidFill>
                  <a:schemeClr val="accent4">
                    <a:lumMod val="75000"/>
                  </a:schemeClr>
                </a:solidFill>
                <a:effectLst>
                  <a:glow rad="139700">
                    <a:schemeClr val="bg1">
                      <a:alpha val="40000"/>
                    </a:schemeClr>
                  </a:glow>
                </a:effectLst>
              </a:defRPr>
            </a:lvl4pPr>
            <a:lvl5pPr>
              <a:defRPr sz="2800">
                <a:solidFill>
                  <a:schemeClr val="accent4">
                    <a:lumMod val="75000"/>
                  </a:schemeClr>
                </a:solidFill>
                <a:effectLst>
                  <a:glow rad="139700">
                    <a:schemeClr val="bg1">
                      <a:alpha val="40000"/>
                    </a:schemeClr>
                  </a:glow>
                </a:effectLst>
              </a:defRPr>
            </a:lvl5pPr>
          </a:lstStyle>
          <a:p>
            <a:pPr lvl="0"/>
            <a:r>
              <a:rPr lang="en-US" dirty="0"/>
              <a:t>Click to edit Master text styles</a:t>
            </a:r>
          </a:p>
        </p:txBody>
      </p:sp>
    </p:spTree>
    <p:extLst>
      <p:ext uri="{BB962C8B-B14F-4D97-AF65-F5344CB8AC3E}">
        <p14:creationId xmlns:p14="http://schemas.microsoft.com/office/powerpoint/2010/main" val="49494368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62AF77D-89C6-49D8-A337-B9086ED0D2A3}" type="datetimeFigureOut">
              <a:rPr lang="en-US"/>
              <a:pPr>
                <a:defRPr/>
              </a:pPr>
              <a:t>2/17/23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anose="020F0502020204030204" pitchFamily="34" charset="0"/>
              </a:defRPr>
            </a:lvl1pPr>
          </a:lstStyle>
          <a:p>
            <a:pPr>
              <a:defRPr/>
            </a:pPr>
            <a:fld id="{B4212A6D-0E73-4D84-A694-3D3EEE21721D}"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5.xml"/><Relationship Id="rId1" Type="http://schemas.openxmlformats.org/officeDocument/2006/relationships/audio" Target="file:///F:/Before%20I%20was%20saved%20-%202.wav" TargetMode="Externa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5.xml"/><Relationship Id="rId1" Type="http://schemas.openxmlformats.org/officeDocument/2006/relationships/audio" Target="file:///F:/Amazing%20Grace%20-%202.wav" TargetMode="Externa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5.xml"/><Relationship Id="rId1" Type="http://schemas.openxmlformats.org/officeDocument/2006/relationships/audio" Target="file:///F:/After%20I%20Was%20Saved%20-%202.wav" TargetMode="External"/></Relationships>
</file>

<file path=ppt/slides/_rels/slide1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audio" Target="file:///F:/Empty%20Yourself%20and%20Be%20Filled.WAV" TargetMode="Externa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7.xml"/><Relationship Id="rId5" Type="http://schemas.openxmlformats.org/officeDocument/2006/relationships/image" Target="../media/image15.jpeg"/><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audio" Target="file:///F:/Before%20I%20was%20saved%20-%205.wav"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audio" Target="file:///F:/Amazing%20Grace%20-%205.wav"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audio" Target="file:///D:/After%20I%20Was%20Saved%20-%205.wav"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logo_EveryBelieverAWitness.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070100"/>
            <a:ext cx="73152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05000" y="2438400"/>
            <a:ext cx="8382000" cy="3962400"/>
          </a:xfrm>
          <a:ln>
            <a:miter lim="800000"/>
            <a:headEnd/>
            <a:tailEnd/>
          </a:ln>
        </p:spPr>
        <p:txBody>
          <a:bodyPr rtlCol="0"/>
          <a:lstStyle/>
          <a:p>
            <a:pPr marL="400050" indent="-400050" eaLnBrk="1" fontAlgn="auto" hangingPunct="1">
              <a:spcAft>
                <a:spcPts val="0"/>
              </a:spcAft>
              <a:defRPr/>
            </a:pPr>
            <a:r>
              <a:rPr lang="en-US" sz="5400" u="sng" dirty="0"/>
              <a:t>All</a:t>
            </a:r>
            <a:r>
              <a:rPr lang="en-US" sz="5400" dirty="0"/>
              <a:t> </a:t>
            </a:r>
            <a:r>
              <a:rPr lang="en-US" sz="5400" dirty="0">
                <a:solidFill>
                  <a:schemeClr val="accent4">
                    <a:lumMod val="75000"/>
                  </a:schemeClr>
                </a:solidFill>
              </a:rPr>
              <a:t>believers are witnesses.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err="1">
                <a:solidFill>
                  <a:schemeClr val="accent4">
                    <a:lumMod val="75000"/>
                  </a:schemeClr>
                </a:solidFill>
              </a:rPr>
              <a:t>Ophidiophobia</a:t>
            </a:r>
            <a:endParaRPr lang="en-US" sz="5400" dirty="0">
              <a:solidFill>
                <a:schemeClr val="accent4">
                  <a:lumMod val="75000"/>
                </a:schemeClr>
              </a:solidFill>
            </a:endParaRPr>
          </a:p>
          <a:p>
            <a:pPr eaLnBrk="1" fontAlgn="auto" hangingPunct="1">
              <a:spcAft>
                <a:spcPts val="0"/>
              </a:spcAft>
              <a:defRPr/>
            </a:pPr>
            <a:r>
              <a:rPr lang="en-US" sz="5400" dirty="0" err="1">
                <a:solidFill>
                  <a:schemeClr val="accent4">
                    <a:lumMod val="75000"/>
                  </a:schemeClr>
                </a:solidFill>
              </a:rPr>
              <a:t>Cacophobia</a:t>
            </a:r>
            <a:endParaRPr lang="en-US" sz="5400" dirty="0">
              <a:solidFill>
                <a:schemeClr val="accent4">
                  <a:lumMod val="75000"/>
                </a:schemeClr>
              </a:solidFill>
            </a:endParaRPr>
          </a:p>
          <a:p>
            <a:pPr eaLnBrk="1" fontAlgn="auto" hangingPunct="1">
              <a:spcAft>
                <a:spcPts val="0"/>
              </a:spcAft>
              <a:defRPr/>
            </a:pPr>
            <a:r>
              <a:rPr lang="en-US" sz="5400" dirty="0" err="1"/>
              <a:t>Aviophobia</a:t>
            </a:r>
            <a:endParaRPr lang="en-US" sz="54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err="1"/>
              <a:t>Phalacrophobia</a:t>
            </a:r>
            <a:endParaRPr lang="en-US" sz="54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err="1">
                <a:solidFill>
                  <a:schemeClr val="accent4">
                    <a:lumMod val="75000"/>
                  </a:schemeClr>
                </a:solidFill>
              </a:rPr>
              <a:t>Phalacrophobia</a:t>
            </a:r>
            <a:endParaRPr lang="en-US" sz="5400" dirty="0">
              <a:solidFill>
                <a:schemeClr val="accent4">
                  <a:lumMod val="75000"/>
                </a:schemeClr>
              </a:solidFill>
            </a:endParaRPr>
          </a:p>
          <a:p>
            <a:pPr eaLnBrk="1" fontAlgn="auto" hangingPunct="1">
              <a:spcAft>
                <a:spcPts val="0"/>
              </a:spcAft>
              <a:defRPr/>
            </a:pPr>
            <a:r>
              <a:rPr lang="en-US" sz="5400" dirty="0" err="1"/>
              <a:t>Pentheraphobia</a:t>
            </a:r>
            <a:endParaRPr lang="en-US" sz="5400"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err="1">
                <a:solidFill>
                  <a:schemeClr val="accent4">
                    <a:lumMod val="75000"/>
                  </a:schemeClr>
                </a:solidFill>
              </a:rPr>
              <a:t>Phalacrophobia</a:t>
            </a:r>
            <a:endParaRPr lang="en-US" sz="5400" dirty="0">
              <a:solidFill>
                <a:schemeClr val="accent4">
                  <a:lumMod val="75000"/>
                </a:schemeClr>
              </a:solidFill>
            </a:endParaRPr>
          </a:p>
          <a:p>
            <a:pPr eaLnBrk="1" fontAlgn="auto" hangingPunct="1">
              <a:spcAft>
                <a:spcPts val="0"/>
              </a:spcAft>
              <a:defRPr/>
            </a:pPr>
            <a:r>
              <a:rPr lang="en-US" sz="5400" dirty="0" err="1">
                <a:solidFill>
                  <a:schemeClr val="accent4">
                    <a:lumMod val="75000"/>
                  </a:schemeClr>
                </a:solidFill>
              </a:rPr>
              <a:t>Pentheraphobia</a:t>
            </a:r>
            <a:endParaRPr lang="en-US" sz="5400" dirty="0">
              <a:solidFill>
                <a:schemeClr val="accent4">
                  <a:lumMod val="75000"/>
                </a:schemeClr>
              </a:solidFill>
            </a:endParaRPr>
          </a:p>
          <a:p>
            <a:pPr eaLnBrk="1" fontAlgn="auto" hangingPunct="1">
              <a:spcAft>
                <a:spcPts val="0"/>
              </a:spcAft>
              <a:defRPr/>
            </a:pPr>
            <a:r>
              <a:rPr lang="en-US" sz="5400" dirty="0" err="1"/>
              <a:t>Glossophobia</a:t>
            </a:r>
            <a:endParaRPr lang="en-US" sz="54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err="1">
                <a:solidFill>
                  <a:schemeClr val="accent4">
                    <a:lumMod val="75000"/>
                  </a:schemeClr>
                </a:solidFill>
              </a:rPr>
              <a:t>Phalacrophobia</a:t>
            </a:r>
            <a:endParaRPr lang="en-US" sz="5400" dirty="0">
              <a:solidFill>
                <a:schemeClr val="accent4">
                  <a:lumMod val="75000"/>
                </a:schemeClr>
              </a:solidFill>
            </a:endParaRPr>
          </a:p>
          <a:p>
            <a:pPr eaLnBrk="1" fontAlgn="auto" hangingPunct="1">
              <a:spcAft>
                <a:spcPts val="0"/>
              </a:spcAft>
              <a:defRPr/>
            </a:pPr>
            <a:r>
              <a:rPr lang="en-US" sz="5400" dirty="0" err="1">
                <a:solidFill>
                  <a:schemeClr val="accent4">
                    <a:lumMod val="75000"/>
                  </a:schemeClr>
                </a:solidFill>
              </a:rPr>
              <a:t>Pentheraphobia</a:t>
            </a:r>
            <a:endParaRPr lang="en-US" sz="5400" dirty="0">
              <a:solidFill>
                <a:schemeClr val="accent4">
                  <a:lumMod val="75000"/>
                </a:schemeClr>
              </a:solidFill>
            </a:endParaRPr>
          </a:p>
          <a:p>
            <a:pPr eaLnBrk="1" fontAlgn="auto" hangingPunct="1">
              <a:spcAft>
                <a:spcPts val="0"/>
              </a:spcAft>
              <a:defRPr/>
            </a:pPr>
            <a:r>
              <a:rPr lang="en-US" sz="5400" dirty="0" err="1">
                <a:solidFill>
                  <a:schemeClr val="accent4">
                    <a:lumMod val="75000"/>
                  </a:schemeClr>
                </a:solidFill>
              </a:rPr>
              <a:t>Glossophobia</a:t>
            </a:r>
            <a:endParaRPr lang="en-US" sz="5400" dirty="0">
              <a:solidFill>
                <a:schemeClr val="accent4">
                  <a:lumMod val="75000"/>
                </a:schemeClr>
              </a:solidFill>
            </a:endParaRPr>
          </a:p>
          <a:p>
            <a:pPr eaLnBrk="1" fontAlgn="auto" hangingPunct="1">
              <a:spcAft>
                <a:spcPts val="0"/>
              </a:spcAft>
              <a:defRPr/>
            </a:pPr>
            <a:r>
              <a:rPr lang="en-US" sz="5400" dirty="0" err="1"/>
              <a:t>Sesquipedalophobia</a:t>
            </a:r>
            <a:endParaRPr lang="en-US" sz="54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05000" y="2438400"/>
            <a:ext cx="8382000" cy="3962400"/>
          </a:xfrm>
          <a:ln>
            <a:miter lim="800000"/>
            <a:headEnd/>
            <a:tailEnd/>
          </a:ln>
        </p:spPr>
        <p:txBody>
          <a:bodyPr rtlCol="0"/>
          <a:lstStyle/>
          <a:p>
            <a:pPr eaLnBrk="1" fontAlgn="auto" hangingPunct="1">
              <a:spcAft>
                <a:spcPts val="0"/>
              </a:spcAft>
              <a:defRPr/>
            </a:pPr>
            <a:r>
              <a:rPr lang="en-US" sz="5400" dirty="0" err="1">
                <a:solidFill>
                  <a:schemeClr val="accent4">
                    <a:lumMod val="75000"/>
                  </a:schemeClr>
                </a:solidFill>
              </a:rPr>
              <a:t>Witnessophobia</a:t>
            </a:r>
            <a:r>
              <a:rPr lang="en-US" sz="5400" dirty="0">
                <a:solidFill>
                  <a:schemeClr val="accent4">
                    <a:lumMod val="75000"/>
                  </a:schemeClr>
                </a:solidFill>
              </a:rPr>
              <a:t>!</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05000" y="2590800"/>
            <a:ext cx="8382000" cy="3810000"/>
          </a:xfrm>
          <a:ln>
            <a:miter lim="800000"/>
            <a:headEnd/>
            <a:tailEnd/>
          </a:ln>
        </p:spPr>
        <p:txBody>
          <a:bodyPr rtlCol="0"/>
          <a:lstStyle/>
          <a:p>
            <a:pPr eaLnBrk="1" fontAlgn="auto" hangingPunct="1">
              <a:spcAft>
                <a:spcPts val="0"/>
              </a:spcAft>
              <a:defRPr/>
            </a:pPr>
            <a:r>
              <a:rPr lang="en-US" sz="5400" dirty="0">
                <a:solidFill>
                  <a:schemeClr val="accent4">
                    <a:lumMod val="75000"/>
                  </a:schemeClr>
                </a:solidFill>
              </a:rPr>
              <a:t>How to Overcome Your </a:t>
            </a:r>
          </a:p>
          <a:p>
            <a:pPr eaLnBrk="1" fontAlgn="auto" hangingPunct="1">
              <a:spcAft>
                <a:spcPts val="0"/>
              </a:spcAft>
              <a:defRPr/>
            </a:pPr>
            <a:r>
              <a:rPr lang="en-US" sz="5400" b="1" dirty="0">
                <a:solidFill>
                  <a:schemeClr val="accent4">
                    <a:lumMod val="75000"/>
                  </a:schemeClr>
                </a:solidFill>
              </a:rPr>
              <a:t>FEAR</a:t>
            </a:r>
            <a:r>
              <a:rPr lang="en-US" sz="5400" dirty="0">
                <a:solidFill>
                  <a:schemeClr val="accent4">
                    <a:lumMod val="75000"/>
                  </a:schemeClr>
                </a:solidFill>
              </a:rPr>
              <a:t> of Witnessing</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Understand that </a:t>
            </a:r>
            <a:r>
              <a:rPr lang="en-US" sz="5400" u="sng" dirty="0">
                <a:solidFill>
                  <a:schemeClr val="tx1"/>
                </a:solidFill>
              </a:rPr>
              <a:t>FEAR</a:t>
            </a:r>
            <a:r>
              <a:rPr lang="en-US" sz="5400" dirty="0"/>
              <a:t> is normal.</a:t>
            </a:r>
          </a:p>
        </p:txBody>
      </p:sp>
      <p:pic>
        <p:nvPicPr>
          <p:cNvPr id="138243" name="Picture 4" descr="bullet_1.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4653"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85000" lnSpcReduction="20000"/>
          </a:bodyPr>
          <a:lstStyle/>
          <a:p>
            <a:pPr eaLnBrk="1" fontAlgn="auto" hangingPunct="1">
              <a:spcAft>
                <a:spcPts val="0"/>
              </a:spcAft>
              <a:defRPr/>
            </a:pPr>
            <a:r>
              <a:rPr lang="en-US" sz="5400" i="1" dirty="0"/>
              <a:t>“</a:t>
            </a:r>
            <a:r>
              <a:rPr lang="en-US" sz="5400" dirty="0"/>
              <a:t>And I, brethren, when I came to you, came not with excellency of speech or of wisdom, declaring unto you the testimony of God. For I determined not to know any thing among you, save Jesus Christ, and him crucified. And I was with you in weakness, and in fear, and in much trembling</a:t>
            </a:r>
            <a:r>
              <a:rPr lang="en-US" sz="5400" i="1" dirty="0"/>
              <a:t>.”</a:t>
            </a:r>
          </a:p>
          <a:p>
            <a:pPr eaLnBrk="1" fontAlgn="auto" hangingPunct="1">
              <a:spcAft>
                <a:spcPts val="0"/>
              </a:spcAft>
              <a:defRPr/>
            </a:pPr>
            <a:endParaRPr lang="en-US" sz="2400" i="1" dirty="0"/>
          </a:p>
          <a:p>
            <a:pPr eaLnBrk="1" fontAlgn="auto" hangingPunct="1">
              <a:spcAft>
                <a:spcPts val="0"/>
              </a:spcAft>
              <a:defRPr/>
            </a:pPr>
            <a:r>
              <a:rPr lang="en-US" sz="2400" i="1" dirty="0"/>
              <a:t>1 Corinthians 2:1-3 KJV</a:t>
            </a:r>
            <a:endParaRPr lang="en-US" sz="5400" i="1"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92500" lnSpcReduction="10000"/>
          </a:bodyPr>
          <a:lstStyle/>
          <a:p>
            <a:pPr eaLnBrk="1" fontAlgn="auto" hangingPunct="1">
              <a:spcAft>
                <a:spcPts val="0"/>
              </a:spcAft>
              <a:defRPr/>
            </a:pPr>
            <a:r>
              <a:rPr lang="en-US" sz="5400" i="1" dirty="0"/>
              <a:t>“</a:t>
            </a:r>
            <a:r>
              <a:rPr lang="en-US" sz="5400" dirty="0"/>
              <a:t>For, when we were come into Macedonia, our flesh had no rest, but we were troubled on every side; without </a:t>
            </a:r>
            <a:r>
              <a:rPr lang="en-US" sz="5400" i="1" dirty="0"/>
              <a:t>were</a:t>
            </a:r>
            <a:r>
              <a:rPr lang="en-US" sz="5400" dirty="0"/>
              <a:t> </a:t>
            </a:r>
            <a:r>
              <a:rPr lang="en-US" sz="5400" dirty="0" err="1"/>
              <a:t>fightings</a:t>
            </a:r>
            <a:r>
              <a:rPr lang="en-US" sz="5400" dirty="0"/>
              <a:t>, within were fears.”</a:t>
            </a:r>
          </a:p>
          <a:p>
            <a:pPr eaLnBrk="1" fontAlgn="auto" hangingPunct="1">
              <a:spcAft>
                <a:spcPts val="0"/>
              </a:spcAft>
              <a:defRPr/>
            </a:pPr>
            <a:endParaRPr lang="en-US" sz="5400" i="1" dirty="0"/>
          </a:p>
          <a:p>
            <a:pPr eaLnBrk="1" fontAlgn="auto" hangingPunct="1">
              <a:spcAft>
                <a:spcPts val="0"/>
              </a:spcAft>
              <a:defRPr/>
            </a:pPr>
            <a:endParaRPr lang="en-US" sz="2400" i="1" dirty="0"/>
          </a:p>
          <a:p>
            <a:pPr eaLnBrk="1" fontAlgn="auto" hangingPunct="1">
              <a:spcAft>
                <a:spcPts val="0"/>
              </a:spcAft>
              <a:defRPr/>
            </a:pPr>
            <a:r>
              <a:rPr lang="en-US" sz="2400" i="1" dirty="0"/>
              <a:t>2 Corinthians 7:5 KJV</a:t>
            </a:r>
            <a:endParaRPr lang="en-US" sz="5400"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92500"/>
          </a:bodyPr>
          <a:lstStyle/>
          <a:p>
            <a:pPr eaLnBrk="1" fontAlgn="auto" hangingPunct="1">
              <a:spcAft>
                <a:spcPts val="0"/>
              </a:spcAft>
              <a:defRPr/>
            </a:pPr>
            <a:r>
              <a:rPr lang="en-US" sz="5400" i="1" dirty="0"/>
              <a:t>“</a:t>
            </a:r>
            <a:r>
              <a:rPr lang="en-US" sz="5400" dirty="0"/>
              <a:t>But ye shall receive power, after that the Holy Ghost is come upon you: and ye shall be witnesses unto me both in Jerusalem, and in all Judaea, and in Samaria, and unto the uttermost part of the earth.</a:t>
            </a:r>
            <a:r>
              <a:rPr lang="en-US" sz="5400" i="1" dirty="0"/>
              <a:t>”</a:t>
            </a:r>
          </a:p>
          <a:p>
            <a:pPr eaLnBrk="1" fontAlgn="auto" hangingPunct="1">
              <a:spcAft>
                <a:spcPts val="0"/>
              </a:spcAft>
              <a:defRPr/>
            </a:pPr>
            <a:endParaRPr lang="en-US" sz="2400" i="1" dirty="0"/>
          </a:p>
          <a:p>
            <a:pPr eaLnBrk="1" fontAlgn="auto" hangingPunct="1">
              <a:spcAft>
                <a:spcPts val="0"/>
              </a:spcAft>
              <a:defRPr/>
            </a:pPr>
            <a:r>
              <a:rPr lang="en-US" sz="2400" i="1" dirty="0"/>
              <a:t>Acts 1:8 KJV</a:t>
            </a:r>
            <a:endParaRPr lang="en-US" sz="5400" i="1"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Ask </a:t>
            </a:r>
            <a:r>
              <a:rPr lang="en-US" sz="5400" u="sng" dirty="0">
                <a:solidFill>
                  <a:schemeClr val="tx1"/>
                </a:solidFill>
              </a:rPr>
              <a:t>FRIENDS</a:t>
            </a:r>
            <a:r>
              <a:rPr lang="en-US" sz="5400" dirty="0"/>
              <a:t> to pray for you.</a:t>
            </a:r>
          </a:p>
        </p:txBody>
      </p:sp>
      <p:pic>
        <p:nvPicPr>
          <p:cNvPr id="141315" name="Picture 5" descr="bullet_2.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92500" lnSpcReduction="20000"/>
          </a:bodyPr>
          <a:lstStyle/>
          <a:p>
            <a:pPr eaLnBrk="1" fontAlgn="auto" hangingPunct="1">
              <a:spcAft>
                <a:spcPts val="0"/>
              </a:spcAft>
              <a:defRPr/>
            </a:pPr>
            <a:r>
              <a:rPr lang="en-US" sz="5400" i="1" dirty="0"/>
              <a:t>“</a:t>
            </a:r>
            <a:r>
              <a:rPr lang="en-US" sz="5400" dirty="0"/>
              <a:t>And for me, that utterance may be given unto me, that I may open my mouth boldly, to make known the mystery of the gospel, for which I am an ambassador in bonds: that therein I may speak boldly, as I ought to speak </a:t>
            </a:r>
            <a:r>
              <a:rPr lang="en-US" sz="5400" i="1" dirty="0"/>
              <a:t>.”</a:t>
            </a:r>
          </a:p>
          <a:p>
            <a:pPr eaLnBrk="1" fontAlgn="auto" hangingPunct="1">
              <a:spcAft>
                <a:spcPts val="0"/>
              </a:spcAft>
              <a:defRPr/>
            </a:pPr>
            <a:endParaRPr lang="en-US" sz="2400" i="1" dirty="0"/>
          </a:p>
          <a:p>
            <a:pPr eaLnBrk="1" fontAlgn="auto" hangingPunct="1">
              <a:spcAft>
                <a:spcPts val="0"/>
              </a:spcAft>
              <a:defRPr/>
            </a:pPr>
            <a:r>
              <a:rPr lang="en-US" sz="2400" i="1" dirty="0"/>
              <a:t>Ephesians 6:19-20 KJV</a:t>
            </a:r>
            <a:endParaRPr lang="en-US" sz="5400" i="1"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Expect to </a:t>
            </a:r>
            <a:r>
              <a:rPr lang="en-US" sz="5400" u="sng" dirty="0">
                <a:solidFill>
                  <a:schemeClr val="tx1"/>
                </a:solidFill>
              </a:rPr>
              <a:t>FACE</a:t>
            </a:r>
            <a:r>
              <a:rPr lang="en-US" sz="5400" dirty="0"/>
              <a:t> opposition.</a:t>
            </a:r>
          </a:p>
        </p:txBody>
      </p:sp>
      <p:pic>
        <p:nvPicPr>
          <p:cNvPr id="143363" name="Picture 4" descr="bullet_3.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6168"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92500" lnSpcReduction="20000"/>
          </a:bodyPr>
          <a:lstStyle/>
          <a:p>
            <a:r>
              <a:rPr lang="en-US" sz="5400" i="1" dirty="0"/>
              <a:t>“</a:t>
            </a:r>
            <a:r>
              <a:rPr lang="en-US" sz="5400" dirty="0"/>
              <a:t>Remember the word that I said unto you, The servant is not greater than his lord. If they have persecuted me, they will also persecute you; if they have kept my saying, they will keep yours also.</a:t>
            </a:r>
          </a:p>
          <a:p>
            <a:pPr eaLnBrk="1" fontAlgn="auto" hangingPunct="1">
              <a:spcAft>
                <a:spcPts val="0"/>
              </a:spcAft>
              <a:defRPr/>
            </a:pPr>
            <a:endParaRPr lang="en-US" sz="5400" i="1" dirty="0"/>
          </a:p>
          <a:p>
            <a:pPr eaLnBrk="1" fontAlgn="auto" hangingPunct="1">
              <a:spcAft>
                <a:spcPts val="0"/>
              </a:spcAft>
              <a:defRPr/>
            </a:pPr>
            <a:endParaRPr lang="en-US" sz="2400" i="1" dirty="0"/>
          </a:p>
          <a:p>
            <a:pPr eaLnBrk="1" fontAlgn="auto" hangingPunct="1">
              <a:spcAft>
                <a:spcPts val="0"/>
              </a:spcAft>
              <a:defRPr/>
            </a:pPr>
            <a:r>
              <a:rPr lang="en-US" sz="2400" i="1" dirty="0"/>
              <a:t>John 15:20 KJV</a:t>
            </a:r>
            <a:endParaRPr lang="en-US" sz="5400" i="1"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u="sng" dirty="0">
                <a:solidFill>
                  <a:schemeClr val="tx1"/>
                </a:solidFill>
              </a:rPr>
              <a:t>FOCUS</a:t>
            </a:r>
            <a:r>
              <a:rPr lang="en-US" sz="5400" dirty="0"/>
              <a:t> on your rewards.</a:t>
            </a:r>
          </a:p>
        </p:txBody>
      </p:sp>
      <p:pic>
        <p:nvPicPr>
          <p:cNvPr id="145411" name="Picture 4" descr="bullet_4.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8100"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u="sng" dirty="0">
                <a:solidFill>
                  <a:schemeClr val="tx1"/>
                </a:solidFill>
              </a:rPr>
              <a:t>FOCUS</a:t>
            </a:r>
            <a:r>
              <a:rPr lang="en-US" sz="5400" dirty="0"/>
              <a:t> on your rewards.</a:t>
            </a:r>
          </a:p>
          <a:p>
            <a:pPr eaLnBrk="1" fontAlgn="auto" hangingPunct="1">
              <a:spcAft>
                <a:spcPts val="0"/>
              </a:spcAft>
              <a:buFont typeface="Arial" panose="020B0604020202020204" pitchFamily="34" charset="0"/>
              <a:buChar char="•"/>
              <a:defRPr/>
            </a:pPr>
            <a:r>
              <a:rPr lang="en-US" sz="4800" dirty="0"/>
              <a:t> ETERNAL</a:t>
            </a:r>
            <a:endParaRPr lang="en-US" sz="5400" dirty="0"/>
          </a:p>
        </p:txBody>
      </p:sp>
      <p:pic>
        <p:nvPicPr>
          <p:cNvPr id="146435" name="Picture 4" descr="bullet_4.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8100"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a:bodyPr>
          <a:lstStyle/>
          <a:p>
            <a:pPr eaLnBrk="1" fontAlgn="auto" hangingPunct="1">
              <a:spcAft>
                <a:spcPts val="0"/>
              </a:spcAft>
              <a:defRPr/>
            </a:pPr>
            <a:r>
              <a:rPr lang="en-US" sz="5400" i="1" dirty="0"/>
              <a:t>“</a:t>
            </a:r>
            <a:r>
              <a:rPr lang="en-US" sz="5400" dirty="0"/>
              <a:t>Now he that </a:t>
            </a:r>
            <a:r>
              <a:rPr lang="en-US" sz="5400" dirty="0" err="1"/>
              <a:t>planteth</a:t>
            </a:r>
            <a:r>
              <a:rPr lang="en-US" sz="5400" dirty="0"/>
              <a:t> and he that </a:t>
            </a:r>
            <a:r>
              <a:rPr lang="en-US" sz="5400" dirty="0" err="1"/>
              <a:t>watereth</a:t>
            </a:r>
            <a:r>
              <a:rPr lang="en-US" sz="5400" dirty="0"/>
              <a:t> are one: and every man shall receive his own reward according to his own </a:t>
            </a:r>
            <a:r>
              <a:rPr lang="en-US" sz="5400" dirty="0" err="1"/>
              <a:t>labour</a:t>
            </a:r>
            <a:r>
              <a:rPr lang="en-US" sz="5400" dirty="0"/>
              <a:t>.”</a:t>
            </a:r>
            <a:endParaRPr lang="en-US" sz="5400" i="1" dirty="0"/>
          </a:p>
          <a:p>
            <a:pPr eaLnBrk="1" fontAlgn="auto" hangingPunct="1">
              <a:spcAft>
                <a:spcPts val="0"/>
              </a:spcAft>
              <a:defRPr/>
            </a:pPr>
            <a:endParaRPr lang="en-US" sz="2400" i="1" dirty="0"/>
          </a:p>
          <a:p>
            <a:pPr eaLnBrk="1" fontAlgn="auto" hangingPunct="1">
              <a:spcAft>
                <a:spcPts val="0"/>
              </a:spcAft>
              <a:defRPr/>
            </a:pPr>
            <a:r>
              <a:rPr lang="en-US" sz="2400" i="1" dirty="0"/>
              <a:t>1 Corinthians 3:8 KJV</a:t>
            </a:r>
            <a:endParaRPr lang="en-US" sz="5400" i="1"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u="sng" dirty="0">
                <a:solidFill>
                  <a:schemeClr val="tx1"/>
                </a:solidFill>
              </a:rPr>
              <a:t>FOCUS</a:t>
            </a:r>
            <a:r>
              <a:rPr lang="en-US" sz="5400" dirty="0"/>
              <a:t> on your rewards.</a:t>
            </a:r>
          </a:p>
          <a:p>
            <a:pPr eaLnBrk="1" fontAlgn="auto" hangingPunct="1">
              <a:spcAft>
                <a:spcPts val="0"/>
              </a:spcAft>
              <a:buFont typeface="Arial" panose="020B0604020202020204" pitchFamily="34" charset="0"/>
              <a:buChar char="•"/>
              <a:defRPr/>
            </a:pPr>
            <a:r>
              <a:rPr lang="en-US" sz="4800" dirty="0"/>
              <a:t> EARTHLY</a:t>
            </a:r>
            <a:endParaRPr lang="en-US" sz="5400" dirty="0"/>
          </a:p>
        </p:txBody>
      </p:sp>
      <p:pic>
        <p:nvPicPr>
          <p:cNvPr id="148483" name="Picture 4" descr="bullet_4.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8100"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a:bodyPr>
          <a:lstStyle/>
          <a:p>
            <a:r>
              <a:rPr lang="en-US" sz="5400" i="1" dirty="0"/>
              <a:t>“</a:t>
            </a:r>
            <a:r>
              <a:rPr lang="en-US" sz="5400" dirty="0"/>
              <a:t>That the communication of thy faith may become effectual by the acknowledging of every good thing which is in you in Christ Jesus.” </a:t>
            </a:r>
          </a:p>
          <a:p>
            <a:endParaRPr lang="en-US" sz="2400" i="1" dirty="0"/>
          </a:p>
          <a:p>
            <a:pPr eaLnBrk="1" fontAlgn="auto" hangingPunct="1">
              <a:spcAft>
                <a:spcPts val="0"/>
              </a:spcAft>
              <a:defRPr/>
            </a:pPr>
            <a:r>
              <a:rPr lang="en-US" sz="2400" i="1" dirty="0"/>
              <a:t>Philemon 1:6 KJV</a:t>
            </a:r>
            <a:endParaRPr lang="en-US" sz="5400" i="1"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u="sng" dirty="0">
                <a:solidFill>
                  <a:schemeClr val="tx1"/>
                </a:solidFill>
              </a:rPr>
              <a:t>FORSAKE</a:t>
            </a:r>
            <a:r>
              <a:rPr lang="en-US" sz="5400" dirty="0"/>
              <a:t> the “win-them” mentality.</a:t>
            </a:r>
          </a:p>
        </p:txBody>
      </p:sp>
      <p:pic>
        <p:nvPicPr>
          <p:cNvPr id="150531" name="Picture 5" descr="bullet_5.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8100"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0" y="1905000"/>
            <a:ext cx="7772400" cy="4495800"/>
          </a:xfrm>
          <a:ln>
            <a:miter lim="800000"/>
            <a:headEnd/>
            <a:tailEnd/>
          </a:ln>
        </p:spPr>
        <p:txBody>
          <a:bodyPr rtlCol="0"/>
          <a:lstStyle/>
          <a:p>
            <a:pPr eaLnBrk="1" fontAlgn="auto" hangingPunct="1">
              <a:spcAft>
                <a:spcPts val="0"/>
              </a:spcAft>
              <a:defRPr/>
            </a:pPr>
            <a:r>
              <a:rPr lang="en-US" sz="5400" dirty="0">
                <a:solidFill>
                  <a:schemeClr val="accent4">
                    <a:lumMod val="75000"/>
                  </a:schemeClr>
                </a:solidFill>
              </a:rPr>
              <a:t>It is important to understand the </a:t>
            </a:r>
            <a:r>
              <a:rPr lang="en-US" sz="5400" u="sng" dirty="0"/>
              <a:t>why</a:t>
            </a:r>
            <a:r>
              <a:rPr lang="en-US" sz="5400" dirty="0"/>
              <a:t> </a:t>
            </a:r>
            <a:r>
              <a:rPr lang="en-US" sz="5400" dirty="0">
                <a:solidFill>
                  <a:schemeClr val="accent4">
                    <a:lumMod val="75000"/>
                  </a:schemeClr>
                </a:solidFill>
              </a:rPr>
              <a:t>of witnessing!</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85000" lnSpcReduction="20000"/>
          </a:bodyPr>
          <a:lstStyle/>
          <a:p>
            <a:pPr eaLnBrk="1" fontAlgn="auto" hangingPunct="1">
              <a:spcAft>
                <a:spcPts val="0"/>
              </a:spcAft>
              <a:defRPr/>
            </a:pPr>
            <a:r>
              <a:rPr lang="en-US" sz="5400" i="1" dirty="0"/>
              <a:t>“</a:t>
            </a:r>
            <a:r>
              <a:rPr lang="en-US" sz="5400" dirty="0"/>
              <a:t>Who then is Paul, and who </a:t>
            </a:r>
            <a:r>
              <a:rPr lang="en-US" sz="5400" i="1" dirty="0"/>
              <a:t>is</a:t>
            </a:r>
            <a:r>
              <a:rPr lang="en-US" sz="5400" dirty="0"/>
              <a:t> Apollos, but ministers by whom ye believed, even as the Lord gave to every man? I have planted, Apollos watered; but God gave the increase. So then neither is he that </a:t>
            </a:r>
            <a:r>
              <a:rPr lang="en-US" sz="5400" dirty="0" err="1"/>
              <a:t>planteth</a:t>
            </a:r>
            <a:r>
              <a:rPr lang="en-US" sz="5400" dirty="0"/>
              <a:t> any thing, neither he that </a:t>
            </a:r>
            <a:r>
              <a:rPr lang="en-US" sz="5400" dirty="0" err="1"/>
              <a:t>watereth</a:t>
            </a:r>
            <a:r>
              <a:rPr lang="en-US" sz="5400" dirty="0"/>
              <a:t>; but God that giveth the increase</a:t>
            </a:r>
            <a:r>
              <a:rPr lang="en-US" sz="5400" i="1" dirty="0"/>
              <a:t>.”</a:t>
            </a:r>
          </a:p>
          <a:p>
            <a:pPr eaLnBrk="1" fontAlgn="auto" hangingPunct="1">
              <a:spcAft>
                <a:spcPts val="0"/>
              </a:spcAft>
              <a:defRPr/>
            </a:pPr>
            <a:endParaRPr lang="en-US" sz="2400" i="1" dirty="0"/>
          </a:p>
          <a:p>
            <a:pPr eaLnBrk="1" fontAlgn="auto" hangingPunct="1">
              <a:spcAft>
                <a:spcPts val="0"/>
              </a:spcAft>
              <a:defRPr/>
            </a:pPr>
            <a:r>
              <a:rPr lang="en-US" sz="2400" i="1" dirty="0"/>
              <a:t>1 Corinthians 3:5-7 KJV</a:t>
            </a:r>
            <a:endParaRPr lang="en-US" sz="5400" i="1"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Don’t</a:t>
            </a:r>
            <a:r>
              <a:rPr lang="en-US" sz="5400" b="1" dirty="0">
                <a:solidFill>
                  <a:schemeClr val="tx1"/>
                </a:solidFill>
              </a:rPr>
              <a:t> </a:t>
            </a:r>
            <a:r>
              <a:rPr lang="en-US" sz="5400" u="sng" dirty="0">
                <a:solidFill>
                  <a:schemeClr val="tx1"/>
                </a:solidFill>
              </a:rPr>
              <a:t>FORGET</a:t>
            </a:r>
            <a:r>
              <a:rPr lang="en-US" sz="5400" dirty="0"/>
              <a:t> that you have good news.</a:t>
            </a:r>
          </a:p>
        </p:txBody>
      </p:sp>
      <p:pic>
        <p:nvPicPr>
          <p:cNvPr id="152579" name="Picture 5" descr="bullet_6.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9688" y="1676400"/>
            <a:ext cx="8239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Don’t</a:t>
            </a:r>
            <a:r>
              <a:rPr lang="en-US" sz="5400" b="1" dirty="0">
                <a:solidFill>
                  <a:schemeClr val="tx1"/>
                </a:solidFill>
              </a:rPr>
              <a:t> </a:t>
            </a:r>
            <a:r>
              <a:rPr lang="en-US" sz="5400" u="sng" dirty="0">
                <a:solidFill>
                  <a:schemeClr val="tx1"/>
                </a:solidFill>
              </a:rPr>
              <a:t>FORGET</a:t>
            </a:r>
            <a:r>
              <a:rPr lang="en-US" sz="5400" dirty="0"/>
              <a:t> that you have good news.</a:t>
            </a:r>
          </a:p>
          <a:p>
            <a:pPr eaLnBrk="1" fontAlgn="auto" hangingPunct="1">
              <a:spcAft>
                <a:spcPts val="0"/>
              </a:spcAft>
              <a:buFont typeface="Arial" panose="020B0604020202020204" pitchFamily="34" charset="0"/>
              <a:buChar char="•"/>
              <a:defRPr/>
            </a:pPr>
            <a:r>
              <a:rPr lang="en-US" sz="5400" dirty="0"/>
              <a:t> “Gospel” = Good News</a:t>
            </a:r>
          </a:p>
        </p:txBody>
      </p:sp>
      <p:pic>
        <p:nvPicPr>
          <p:cNvPr id="153603" name="Picture 5" descr="bullet_6.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9688" y="1676400"/>
            <a:ext cx="8239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Don’t</a:t>
            </a:r>
            <a:r>
              <a:rPr lang="en-US" sz="5400" b="1" dirty="0">
                <a:solidFill>
                  <a:schemeClr val="tx1"/>
                </a:solidFill>
              </a:rPr>
              <a:t> </a:t>
            </a:r>
            <a:r>
              <a:rPr lang="en-US" sz="5400" u="sng" dirty="0">
                <a:solidFill>
                  <a:schemeClr val="tx1"/>
                </a:solidFill>
              </a:rPr>
              <a:t>FORGET</a:t>
            </a:r>
            <a:r>
              <a:rPr lang="en-US" sz="5400" dirty="0"/>
              <a:t> that you have good news.</a:t>
            </a:r>
          </a:p>
          <a:p>
            <a:pPr eaLnBrk="1" fontAlgn="auto" hangingPunct="1">
              <a:spcAft>
                <a:spcPts val="0"/>
              </a:spcAft>
              <a:buFont typeface="Arial" panose="020B0604020202020204" pitchFamily="34" charset="0"/>
              <a:buChar char="•"/>
              <a:defRPr/>
            </a:pPr>
            <a:r>
              <a:rPr lang="en-US" sz="5400" dirty="0"/>
              <a:t> “Gospel” = Good News</a:t>
            </a:r>
          </a:p>
          <a:p>
            <a:pPr eaLnBrk="1" fontAlgn="auto" hangingPunct="1">
              <a:spcAft>
                <a:spcPts val="0"/>
              </a:spcAft>
              <a:buFont typeface="Arial" panose="020B0604020202020204" pitchFamily="34" charset="0"/>
              <a:buChar char="•"/>
              <a:defRPr/>
            </a:pPr>
            <a:r>
              <a:rPr lang="en-US" sz="5400" dirty="0"/>
              <a:t> Luke 2:8-11</a:t>
            </a:r>
          </a:p>
        </p:txBody>
      </p:sp>
      <p:pic>
        <p:nvPicPr>
          <p:cNvPr id="154627" name="Picture 5" descr="bullet_6.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9688" y="1676400"/>
            <a:ext cx="8239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u="sng" dirty="0">
                <a:solidFill>
                  <a:schemeClr val="tx1"/>
                </a:solidFill>
              </a:rPr>
              <a:t>FINALLY</a:t>
            </a:r>
            <a:r>
              <a:rPr lang="en-US" sz="5400" dirty="0"/>
              <a:t>, remember that it is an obedience issue.</a:t>
            </a:r>
          </a:p>
        </p:txBody>
      </p:sp>
      <p:pic>
        <p:nvPicPr>
          <p:cNvPr id="155651" name="Picture 4" descr="bullet_7.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76400"/>
            <a:ext cx="8239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i="1" dirty="0"/>
              <a:t>“For the Son of man came to seek and to save what was lost.”</a:t>
            </a:r>
          </a:p>
          <a:p>
            <a:pPr eaLnBrk="1" fontAlgn="auto" hangingPunct="1">
              <a:spcAft>
                <a:spcPts val="0"/>
              </a:spcAft>
              <a:defRPr/>
            </a:pPr>
            <a:endParaRPr lang="en-US" sz="2400" i="1" dirty="0"/>
          </a:p>
          <a:p>
            <a:pPr eaLnBrk="1" fontAlgn="auto" hangingPunct="1">
              <a:spcAft>
                <a:spcPts val="0"/>
              </a:spcAft>
              <a:defRPr/>
            </a:pPr>
            <a:r>
              <a:rPr lang="en-US" sz="2400" i="1" dirty="0"/>
              <a:t>Luke 19:10 KJV</a:t>
            </a:r>
            <a:endParaRPr lang="en-US" sz="5400" i="1"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a:bodyPr>
          <a:lstStyle/>
          <a:p>
            <a:pPr eaLnBrk="1" fontAlgn="auto" hangingPunct="1">
              <a:spcAft>
                <a:spcPts val="0"/>
              </a:spcAft>
              <a:defRPr/>
            </a:pPr>
            <a:r>
              <a:rPr lang="en-US" sz="5400" i="1" dirty="0"/>
              <a:t>“</a:t>
            </a:r>
            <a:r>
              <a:rPr lang="en-US" sz="5400" dirty="0"/>
              <a:t>Then said Jesus to them again, ‘Peace </a:t>
            </a:r>
            <a:r>
              <a:rPr lang="en-US" sz="5400" i="1" dirty="0"/>
              <a:t>be</a:t>
            </a:r>
            <a:r>
              <a:rPr lang="en-US" sz="5400" dirty="0"/>
              <a:t> unto you: as </a:t>
            </a:r>
            <a:r>
              <a:rPr lang="en-US" sz="5400" i="1" dirty="0"/>
              <a:t>my</a:t>
            </a:r>
            <a:r>
              <a:rPr lang="en-US" sz="5400" dirty="0"/>
              <a:t> Father hath sent me, even so send I you.’”</a:t>
            </a:r>
            <a:endParaRPr lang="en-US" sz="5400" i="1" dirty="0"/>
          </a:p>
          <a:p>
            <a:pPr eaLnBrk="1" fontAlgn="auto" hangingPunct="1">
              <a:spcAft>
                <a:spcPts val="0"/>
              </a:spcAft>
              <a:defRPr/>
            </a:pPr>
            <a:endParaRPr lang="en-US" sz="2400" i="1" dirty="0"/>
          </a:p>
          <a:p>
            <a:pPr eaLnBrk="1" fontAlgn="auto" hangingPunct="1">
              <a:spcAft>
                <a:spcPts val="0"/>
              </a:spcAft>
              <a:defRPr/>
            </a:pPr>
            <a:r>
              <a:rPr lang="en-US" sz="2400" i="1" dirty="0"/>
              <a:t>John 20:21 KJV</a:t>
            </a:r>
            <a:endParaRPr lang="en-US" sz="5400" i="1"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What now?</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What now?</a:t>
            </a:r>
          </a:p>
          <a:p>
            <a:pPr eaLnBrk="1" fontAlgn="auto" hangingPunct="1">
              <a:spcAft>
                <a:spcPts val="0"/>
              </a:spcAft>
              <a:defRPr/>
            </a:pPr>
            <a:endParaRPr lang="en-US" sz="1800" dirty="0"/>
          </a:p>
          <a:p>
            <a:pPr eaLnBrk="1" fontAlgn="auto" hangingPunct="1">
              <a:spcAft>
                <a:spcPts val="0"/>
              </a:spcAft>
              <a:defRPr/>
            </a:pPr>
            <a:r>
              <a:rPr lang="en-US" sz="5400" dirty="0"/>
              <a:t>Based on what we have just seen in God’s Word, what should you do today?</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Make the </a:t>
            </a:r>
            <a:r>
              <a:rPr lang="en-US" sz="5400" u="sng" dirty="0">
                <a:solidFill>
                  <a:schemeClr val="tx1"/>
                </a:solidFill>
              </a:rPr>
              <a:t>DECISION</a:t>
            </a:r>
            <a:r>
              <a:rPr lang="en-US" sz="5400" dirty="0"/>
              <a:t> to defeat your fears.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62500" lnSpcReduction="20000"/>
          </a:bodyPr>
          <a:lstStyle/>
          <a:p>
            <a:pPr eaLnBrk="1" fontAlgn="auto" hangingPunct="1">
              <a:spcAft>
                <a:spcPts val="0"/>
              </a:spcAft>
              <a:defRPr/>
            </a:pPr>
            <a:endParaRPr lang="en-US" sz="5400" i="1" dirty="0"/>
          </a:p>
          <a:p>
            <a:pPr eaLnBrk="1" fontAlgn="auto" hangingPunct="1">
              <a:spcAft>
                <a:spcPts val="0"/>
              </a:spcAft>
              <a:defRPr/>
            </a:pPr>
            <a:r>
              <a:rPr lang="en-US" sz="5400" i="1" dirty="0"/>
              <a:t>“</a:t>
            </a:r>
            <a:r>
              <a:rPr lang="en-US" sz="5400" dirty="0"/>
              <a:t>Now to him that is of power to stablish you according to my gospel, and the preaching of Jesus Christ, according to the revelation of the mystery, which was kept secret since the world began,</a:t>
            </a:r>
          </a:p>
          <a:p>
            <a:pPr eaLnBrk="1" fontAlgn="auto" hangingPunct="1">
              <a:spcAft>
                <a:spcPts val="0"/>
              </a:spcAft>
              <a:defRPr/>
            </a:pPr>
            <a:r>
              <a:rPr lang="en-US" sz="5400" dirty="0"/>
              <a:t>But now is made manifest, and by the scriptures of the prophets, according to the commandment of the everlasting God, made known to all nations for the obedience of faith: To God only wise, </a:t>
            </a:r>
            <a:r>
              <a:rPr lang="en-US" sz="5400" i="1" dirty="0"/>
              <a:t>be</a:t>
            </a:r>
            <a:r>
              <a:rPr lang="en-US" sz="5400" dirty="0"/>
              <a:t> glory through Jesus Christ for ever. Amen</a:t>
            </a:r>
            <a:r>
              <a:rPr lang="en-US" sz="5400" i="1" dirty="0"/>
              <a:t>.”</a:t>
            </a:r>
          </a:p>
          <a:p>
            <a:pPr eaLnBrk="1" fontAlgn="auto" hangingPunct="1">
              <a:spcAft>
                <a:spcPts val="0"/>
              </a:spcAft>
              <a:defRPr/>
            </a:pPr>
            <a:endParaRPr lang="en-US" sz="2400" i="1" dirty="0"/>
          </a:p>
          <a:p>
            <a:pPr eaLnBrk="1" fontAlgn="auto" hangingPunct="1">
              <a:spcAft>
                <a:spcPts val="0"/>
              </a:spcAft>
              <a:defRPr/>
            </a:pPr>
            <a:r>
              <a:rPr lang="en-US" sz="3300" i="1" dirty="0"/>
              <a:t>Romans 16:25-27 KJV</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4" descr="Boy in fi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381001"/>
            <a:ext cx="4324350" cy="625792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lnSpcReduction="10000"/>
          </a:bodyPr>
          <a:lstStyle/>
          <a:p>
            <a:pPr eaLnBrk="1" fontAlgn="auto" hangingPunct="1">
              <a:spcAft>
                <a:spcPts val="0"/>
              </a:spcAft>
              <a:defRPr/>
            </a:pPr>
            <a:r>
              <a:rPr lang="en-US" sz="5400" i="1" dirty="0"/>
              <a:t>“</a:t>
            </a:r>
            <a:r>
              <a:rPr lang="en-US" sz="5400" dirty="0"/>
              <a:t>For God hath not given us the spirit of fear; but of power, and of love, and of a sound mind. Be not thou therefore ashamed of the testimony of our Lord…”</a:t>
            </a:r>
            <a:endParaRPr lang="en-US" sz="5400" i="1" dirty="0"/>
          </a:p>
          <a:p>
            <a:pPr eaLnBrk="1" fontAlgn="auto" hangingPunct="1">
              <a:spcAft>
                <a:spcPts val="0"/>
              </a:spcAft>
              <a:defRPr/>
            </a:pPr>
            <a:endParaRPr lang="en-US" sz="2400" i="1" dirty="0"/>
          </a:p>
          <a:p>
            <a:pPr eaLnBrk="1" fontAlgn="auto" hangingPunct="1">
              <a:spcAft>
                <a:spcPts val="0"/>
              </a:spcAft>
              <a:defRPr/>
            </a:pPr>
            <a:r>
              <a:rPr lang="en-US" sz="2400" i="1" dirty="0"/>
              <a:t>2 Timothy 1:7-8 KJV</a:t>
            </a:r>
            <a:endParaRPr lang="en-US" sz="5400" i="1"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Knowing it is God’s will, and with God’s help, starting </a:t>
            </a:r>
            <a:r>
              <a:rPr lang="en-US" sz="5400" u="sng" dirty="0">
                <a:solidFill>
                  <a:schemeClr val="tx1"/>
                </a:solidFill>
              </a:rPr>
              <a:t>RIGHT NOW</a:t>
            </a:r>
            <a:r>
              <a:rPr lang="en-US" sz="5400" dirty="0"/>
              <a:t>        I will not let fear keep me from witnessing.</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rtlCol="0"/>
          <a:lstStyle/>
          <a:p>
            <a:pPr eaLnBrk="1" fontAlgn="auto" hangingPunct="1">
              <a:spcAft>
                <a:spcPts val="0"/>
              </a:spcAft>
              <a:defRPr/>
            </a:pPr>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dirty="0"/>
              <a:t>What Do We Say?</a:t>
            </a:r>
          </a:p>
          <a:p>
            <a:pPr eaLnBrk="1" fontAlgn="auto" hangingPunct="1">
              <a:spcAft>
                <a:spcPts val="0"/>
              </a:spcAft>
              <a:defRPr/>
            </a:pPr>
            <a:r>
              <a:rPr lang="en-US" sz="4800" dirty="0"/>
              <a:t>(Part 3)</a:t>
            </a:r>
          </a:p>
        </p:txBody>
      </p:sp>
      <p:sp>
        <p:nvSpPr>
          <p:cNvPr id="4" name="Text Placeholder 3"/>
          <p:cNvSpPr>
            <a:spLocks noGrp="1"/>
          </p:cNvSpPr>
          <p:nvPr>
            <p:ph type="body" sz="quarter" idx="11"/>
          </p:nvPr>
        </p:nvSpPr>
        <p:spPr/>
        <p:txBody>
          <a:bodyPr rtlCol="0"/>
          <a:lstStyle/>
          <a:p>
            <a:pPr>
              <a:defRPr/>
            </a:pPr>
            <a:r>
              <a:rPr lang="en-US" dirty="0"/>
              <a:t>Developing KNOW-HOW: Session 5</a:t>
            </a:r>
          </a:p>
        </p:txBody>
      </p:sp>
      <p:pic>
        <p:nvPicPr>
          <p:cNvPr id="165892" name="Picture 4" descr="header_DevelopingKnowHowBig.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8000" dirty="0">
                <a:solidFill>
                  <a:schemeClr val="accent4">
                    <a:lumMod val="75000"/>
                  </a:schemeClr>
                </a:solidFill>
              </a:rPr>
              <a:t>HONING YOUR PERSONAL STORY</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1600200"/>
            <a:ext cx="7391400" cy="4800600"/>
          </a:xfrm>
          <a:ln>
            <a:miter lim="800000"/>
            <a:headEnd/>
            <a:tailEnd/>
          </a:ln>
        </p:spPr>
        <p:txBody>
          <a:bodyPr rtlCol="0"/>
          <a:lstStyle/>
          <a:p>
            <a:pPr marL="742950" indent="-742950" eaLnBrk="1" fontAlgn="auto" hangingPunct="1">
              <a:spcAft>
                <a:spcPts val="0"/>
              </a:spcAft>
              <a:buFont typeface="Arial" panose="020B0604020202020204" pitchFamily="34" charset="0"/>
              <a:buAutoNum type="alphaUcPeriod"/>
              <a:defRPr/>
            </a:pPr>
            <a:r>
              <a:rPr lang="en-US" sz="4400" dirty="0"/>
              <a:t>My life </a:t>
            </a:r>
            <a:r>
              <a:rPr lang="en-US" sz="4400" dirty="0">
                <a:solidFill>
                  <a:schemeClr val="tx1"/>
                </a:solidFill>
              </a:rPr>
              <a:t>before</a:t>
            </a:r>
            <a:r>
              <a:rPr lang="en-US" sz="4400" dirty="0"/>
              <a:t> I met Jesus.</a:t>
            </a:r>
          </a:p>
          <a:p>
            <a:pPr marL="742950" indent="-742950" eaLnBrk="1" fontAlgn="auto" hangingPunct="1">
              <a:spcAft>
                <a:spcPts val="0"/>
              </a:spcAft>
              <a:buFont typeface="Arial" panose="020B0604020202020204" pitchFamily="34" charset="0"/>
              <a:buAutoNum type="alphaUcPeriod"/>
              <a:defRPr/>
            </a:pPr>
            <a:endParaRPr lang="en-US" sz="4400"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1600200"/>
            <a:ext cx="7391400" cy="4800600"/>
          </a:xfrm>
          <a:ln>
            <a:miter lim="800000"/>
            <a:headEnd/>
            <a:tailEnd/>
          </a:ln>
        </p:spPr>
        <p:txBody>
          <a:bodyPr rtlCol="0"/>
          <a:lstStyle/>
          <a:p>
            <a:pPr marL="742950" indent="-742950" eaLnBrk="1" fontAlgn="auto" hangingPunct="1">
              <a:spcAft>
                <a:spcPts val="0"/>
              </a:spcAft>
              <a:buFont typeface="Arial" panose="020B0604020202020204" pitchFamily="34" charset="0"/>
              <a:buAutoNum type="alphaUcPeriod"/>
              <a:defRPr/>
            </a:pPr>
            <a:r>
              <a:rPr lang="en-US" sz="4400" dirty="0"/>
              <a:t>My life </a:t>
            </a:r>
            <a:r>
              <a:rPr lang="en-US" sz="4400" dirty="0">
                <a:solidFill>
                  <a:schemeClr val="tx1"/>
                </a:solidFill>
              </a:rPr>
              <a:t>before</a:t>
            </a:r>
            <a:r>
              <a:rPr lang="en-US" sz="4400" dirty="0"/>
              <a:t> I met Jesus.</a:t>
            </a:r>
          </a:p>
          <a:p>
            <a:pPr marL="742950" indent="-742950" eaLnBrk="1" fontAlgn="auto" hangingPunct="1">
              <a:spcAft>
                <a:spcPts val="0"/>
              </a:spcAft>
              <a:buFont typeface="Arial" panose="020B0604020202020204" pitchFamily="34" charset="0"/>
              <a:buAutoNum type="alphaUcPeriod"/>
              <a:defRPr/>
            </a:pPr>
            <a:endParaRPr lang="en-US" sz="4400" dirty="0"/>
          </a:p>
        </p:txBody>
      </p:sp>
      <p:pic>
        <p:nvPicPr>
          <p:cNvPr id="5" name="Before I was saved - 2.wav">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7526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0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1600200"/>
            <a:ext cx="7391400" cy="4800600"/>
          </a:xfrm>
          <a:ln>
            <a:miter lim="800000"/>
            <a:headEnd/>
            <a:tailEnd/>
          </a:ln>
        </p:spPr>
        <p:txBody>
          <a:bodyPr rtlCol="0"/>
          <a:lstStyle/>
          <a:p>
            <a:pPr marL="742950" indent="-742950" eaLnBrk="1" fontAlgn="auto" hangingPunct="1">
              <a:spcAft>
                <a:spcPts val="0"/>
              </a:spcAft>
              <a:buFont typeface="Arial" panose="020B0604020202020204" pitchFamily="34" charset="0"/>
              <a:buAutoNum type="alphaUcPeriod"/>
              <a:defRPr/>
            </a:pPr>
            <a:r>
              <a:rPr lang="en-US" sz="4400" dirty="0"/>
              <a:t>My life </a:t>
            </a:r>
            <a:r>
              <a:rPr lang="en-US" sz="4400" dirty="0">
                <a:solidFill>
                  <a:schemeClr val="tx1"/>
                </a:solidFill>
              </a:rPr>
              <a:t>before</a:t>
            </a:r>
            <a:r>
              <a:rPr lang="en-US" sz="4400" dirty="0"/>
              <a:t> I met Jesus.</a:t>
            </a:r>
          </a:p>
          <a:p>
            <a:pPr marL="742950" indent="-742950" eaLnBrk="1" fontAlgn="auto" hangingPunct="1">
              <a:spcAft>
                <a:spcPts val="0"/>
              </a:spcAft>
              <a:buClr>
                <a:schemeClr val="accent4">
                  <a:lumMod val="75000"/>
                </a:schemeClr>
              </a:buClr>
              <a:buFont typeface="Arial" panose="020B0604020202020204" pitchFamily="34" charset="0"/>
              <a:buAutoNum type="alphaUcPeriod"/>
              <a:defRPr/>
            </a:pPr>
            <a:r>
              <a:rPr lang="en-US" sz="4400" dirty="0">
                <a:solidFill>
                  <a:schemeClr val="tx1"/>
                </a:solidFill>
              </a:rPr>
              <a:t>How</a:t>
            </a:r>
            <a:r>
              <a:rPr lang="en-US" sz="4400" dirty="0"/>
              <a:t> I came to accept Jesus into my life.</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55000" lnSpcReduction="20000"/>
          </a:bodyPr>
          <a:lstStyle/>
          <a:p>
            <a:pPr eaLnBrk="1" fontAlgn="auto" hangingPunct="1">
              <a:spcAft>
                <a:spcPts val="0"/>
              </a:spcAft>
              <a:defRPr/>
            </a:pPr>
            <a:r>
              <a:rPr lang="en-US" sz="8400" i="1" dirty="0"/>
              <a:t>“</a:t>
            </a:r>
            <a:r>
              <a:rPr lang="en-US" sz="8400" dirty="0"/>
              <a:t>Moreover, brethren, I declare unto you the gospel </a:t>
            </a:r>
            <a:r>
              <a:rPr lang="en-US" sz="8400" i="1" dirty="0"/>
              <a:t>… </a:t>
            </a:r>
            <a:r>
              <a:rPr lang="en-US" sz="8400" dirty="0"/>
              <a:t>For I delivered unto you first of all that which I also received, how that Christ died for our sins according to the scriptures ; And that he was buried, and that he rose again the third day according to the scriptures:”</a:t>
            </a:r>
          </a:p>
          <a:p>
            <a:pPr eaLnBrk="1" fontAlgn="auto" hangingPunct="1">
              <a:spcAft>
                <a:spcPts val="0"/>
              </a:spcAft>
              <a:defRPr/>
            </a:pPr>
            <a:endParaRPr lang="en-US" sz="2400" i="1" dirty="0"/>
          </a:p>
          <a:p>
            <a:pPr eaLnBrk="1" fontAlgn="auto" hangingPunct="1">
              <a:spcAft>
                <a:spcPts val="0"/>
              </a:spcAft>
              <a:defRPr/>
            </a:pPr>
            <a:r>
              <a:rPr lang="en-US" sz="5100" i="1" dirty="0"/>
              <a:t>1 Corinthians 15:1, 3-4 KJV</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38400" y="2209800"/>
            <a:ext cx="7543800" cy="4191000"/>
          </a:xfrm>
          <a:ln>
            <a:miter lim="800000"/>
            <a:headEnd/>
            <a:tailEnd/>
          </a:ln>
        </p:spPr>
        <p:txBody>
          <a:bodyPr rtlCol="0"/>
          <a:lstStyle/>
          <a:p>
            <a:pPr algn="l" eaLnBrk="1" fontAlgn="auto" hangingPunct="1">
              <a:spcAft>
                <a:spcPts val="0"/>
              </a:spcAft>
              <a:defRPr/>
            </a:pPr>
            <a:r>
              <a:rPr lang="en-US" sz="5400" dirty="0">
                <a:solidFill>
                  <a:schemeClr val="accent4">
                    <a:lumMod val="75000"/>
                  </a:schemeClr>
                </a:solidFill>
              </a:rPr>
              <a:t>God’s desire is that all people should </a:t>
            </a:r>
            <a:r>
              <a:rPr lang="en-US" sz="5400" u="sng" dirty="0"/>
              <a:t>worship</a:t>
            </a:r>
            <a:r>
              <a:rPr lang="en-US" sz="5400" dirty="0"/>
              <a:t> </a:t>
            </a:r>
            <a:r>
              <a:rPr lang="en-US" sz="5400" dirty="0">
                <a:solidFill>
                  <a:schemeClr val="accent4">
                    <a:lumMod val="75000"/>
                  </a:schemeClr>
                </a:solidFill>
              </a:rPr>
              <a:t>Him through Jesus Christ.</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a:bodyPr>
          <a:lstStyle/>
          <a:p>
            <a:pPr eaLnBrk="1" fontAlgn="auto" hangingPunct="1">
              <a:spcAft>
                <a:spcPts val="0"/>
              </a:spcAft>
              <a:defRPr/>
            </a:pPr>
            <a:r>
              <a:rPr lang="en-US" sz="5400" i="1" dirty="0"/>
              <a:t>“</a:t>
            </a:r>
            <a:r>
              <a:rPr lang="en-US" sz="5400" dirty="0"/>
              <a:t>For I am not ashamed of the gospel of Christ: for it is the power of God unto salvation to every one that believeth…”</a:t>
            </a:r>
          </a:p>
          <a:p>
            <a:pPr eaLnBrk="1" fontAlgn="auto" hangingPunct="1">
              <a:spcAft>
                <a:spcPts val="0"/>
              </a:spcAft>
              <a:defRPr/>
            </a:pPr>
            <a:endParaRPr lang="en-US" sz="5400" i="1" dirty="0"/>
          </a:p>
          <a:p>
            <a:pPr eaLnBrk="1" fontAlgn="auto" hangingPunct="1">
              <a:spcAft>
                <a:spcPts val="0"/>
              </a:spcAft>
              <a:defRPr/>
            </a:pPr>
            <a:endParaRPr lang="en-US" sz="2400" i="1" dirty="0"/>
          </a:p>
          <a:p>
            <a:pPr eaLnBrk="1" fontAlgn="auto" hangingPunct="1">
              <a:spcAft>
                <a:spcPts val="0"/>
              </a:spcAft>
              <a:defRPr/>
            </a:pPr>
            <a:r>
              <a:rPr lang="en-US" sz="2400" i="1" dirty="0"/>
              <a:t>Romans 1:16 KJV</a:t>
            </a:r>
            <a:endParaRPr lang="en-US" sz="5400" i="1"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1600200"/>
            <a:ext cx="7391400" cy="4800600"/>
          </a:xfrm>
          <a:ln>
            <a:miter lim="800000"/>
            <a:headEnd/>
            <a:tailEnd/>
          </a:ln>
        </p:spPr>
        <p:txBody>
          <a:bodyPr rtlCol="0"/>
          <a:lstStyle/>
          <a:p>
            <a:pPr marL="742950" indent="-742950" eaLnBrk="1" fontAlgn="auto" hangingPunct="1">
              <a:spcAft>
                <a:spcPts val="0"/>
              </a:spcAft>
              <a:buFont typeface="Arial" panose="020B0604020202020204" pitchFamily="34" charset="0"/>
              <a:buAutoNum type="alphaUcPeriod"/>
              <a:defRPr/>
            </a:pPr>
            <a:r>
              <a:rPr lang="en-US" sz="4400" dirty="0"/>
              <a:t>My life </a:t>
            </a:r>
            <a:r>
              <a:rPr lang="en-US" sz="4400" dirty="0">
                <a:solidFill>
                  <a:schemeClr val="tx1"/>
                </a:solidFill>
              </a:rPr>
              <a:t>before</a:t>
            </a:r>
            <a:r>
              <a:rPr lang="en-US" sz="4400" dirty="0"/>
              <a:t> I met Jesus.</a:t>
            </a:r>
          </a:p>
          <a:p>
            <a:pPr marL="742950" indent="-742950" eaLnBrk="1" fontAlgn="auto" hangingPunct="1">
              <a:spcAft>
                <a:spcPts val="0"/>
              </a:spcAft>
              <a:buClr>
                <a:schemeClr val="accent4">
                  <a:lumMod val="75000"/>
                </a:schemeClr>
              </a:buClr>
              <a:buFont typeface="Arial" panose="020B0604020202020204" pitchFamily="34" charset="0"/>
              <a:buAutoNum type="alphaUcPeriod"/>
              <a:defRPr/>
            </a:pPr>
            <a:r>
              <a:rPr lang="en-US" sz="4400" dirty="0">
                <a:solidFill>
                  <a:schemeClr val="tx1"/>
                </a:solidFill>
              </a:rPr>
              <a:t>How</a:t>
            </a:r>
            <a:r>
              <a:rPr lang="en-US" sz="4400" dirty="0"/>
              <a:t> I came to accept Jesus into my life.</a:t>
            </a:r>
          </a:p>
        </p:txBody>
      </p:sp>
      <p:pic>
        <p:nvPicPr>
          <p:cNvPr id="4" name="Amazing Grace - 2.wav">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6764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1967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1600200"/>
            <a:ext cx="7391400" cy="4800600"/>
          </a:xfrm>
          <a:ln>
            <a:miter lim="800000"/>
            <a:headEnd/>
            <a:tailEnd/>
          </a:ln>
        </p:spPr>
        <p:txBody>
          <a:bodyPr rtlCol="0"/>
          <a:lstStyle/>
          <a:p>
            <a:pPr marL="742950" indent="-742950" eaLnBrk="1" fontAlgn="auto" hangingPunct="1">
              <a:spcAft>
                <a:spcPts val="0"/>
              </a:spcAft>
              <a:buFont typeface="Arial" panose="020B0604020202020204" pitchFamily="34" charset="0"/>
              <a:buAutoNum type="alphaUcPeriod"/>
              <a:defRPr/>
            </a:pPr>
            <a:r>
              <a:rPr lang="en-US" sz="4400" dirty="0"/>
              <a:t>My life </a:t>
            </a:r>
            <a:r>
              <a:rPr lang="en-US" sz="4400" dirty="0">
                <a:solidFill>
                  <a:schemeClr val="tx1"/>
                </a:solidFill>
              </a:rPr>
              <a:t>before</a:t>
            </a:r>
            <a:r>
              <a:rPr lang="en-US" sz="4400" dirty="0"/>
              <a:t> I met Jesus.</a:t>
            </a:r>
          </a:p>
          <a:p>
            <a:pPr marL="742950" indent="-742950" eaLnBrk="1" fontAlgn="auto" hangingPunct="1">
              <a:spcAft>
                <a:spcPts val="0"/>
              </a:spcAft>
              <a:buClr>
                <a:schemeClr val="accent4">
                  <a:lumMod val="75000"/>
                </a:schemeClr>
              </a:buClr>
              <a:buFont typeface="Arial" panose="020B0604020202020204" pitchFamily="34" charset="0"/>
              <a:buAutoNum type="alphaUcPeriod"/>
              <a:defRPr/>
            </a:pPr>
            <a:r>
              <a:rPr lang="en-US" sz="4400" dirty="0">
                <a:solidFill>
                  <a:schemeClr val="tx1"/>
                </a:solidFill>
              </a:rPr>
              <a:t>How</a:t>
            </a:r>
            <a:r>
              <a:rPr lang="en-US" sz="4400" dirty="0"/>
              <a:t> I came to accept Jesus into my life.</a:t>
            </a:r>
          </a:p>
          <a:p>
            <a:pPr marL="742950" indent="-742950" eaLnBrk="1" fontAlgn="auto" hangingPunct="1">
              <a:spcAft>
                <a:spcPts val="0"/>
              </a:spcAft>
              <a:buFont typeface="Arial" panose="020B0604020202020204" pitchFamily="34" charset="0"/>
              <a:buAutoNum type="alphaUcPeriod"/>
              <a:defRPr/>
            </a:pPr>
            <a:r>
              <a:rPr lang="en-US" sz="4400" dirty="0"/>
              <a:t>My life </a:t>
            </a:r>
            <a:r>
              <a:rPr lang="en-US" sz="4400" dirty="0">
                <a:solidFill>
                  <a:schemeClr val="tx1"/>
                </a:solidFill>
              </a:rPr>
              <a:t>since</a:t>
            </a:r>
            <a:r>
              <a:rPr lang="en-US" sz="4400" dirty="0"/>
              <a:t> Jesus came in.</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1600200"/>
            <a:ext cx="7391400" cy="4800600"/>
          </a:xfrm>
          <a:ln>
            <a:miter lim="800000"/>
            <a:headEnd/>
            <a:tailEnd/>
          </a:ln>
        </p:spPr>
        <p:txBody>
          <a:bodyPr rtlCol="0"/>
          <a:lstStyle/>
          <a:p>
            <a:pPr marL="742950" indent="-742950" eaLnBrk="1" fontAlgn="auto" hangingPunct="1">
              <a:spcAft>
                <a:spcPts val="0"/>
              </a:spcAft>
              <a:buFont typeface="Arial" panose="020B0604020202020204" pitchFamily="34" charset="0"/>
              <a:buAutoNum type="alphaUcPeriod"/>
              <a:defRPr/>
            </a:pPr>
            <a:r>
              <a:rPr lang="en-US" sz="4400" dirty="0"/>
              <a:t>My life </a:t>
            </a:r>
            <a:r>
              <a:rPr lang="en-US" sz="4400" dirty="0">
                <a:solidFill>
                  <a:schemeClr val="tx1"/>
                </a:solidFill>
              </a:rPr>
              <a:t>before</a:t>
            </a:r>
            <a:r>
              <a:rPr lang="en-US" sz="4400" dirty="0"/>
              <a:t> I met Jesus.</a:t>
            </a:r>
          </a:p>
          <a:p>
            <a:pPr marL="742950" indent="-742950" eaLnBrk="1" fontAlgn="auto" hangingPunct="1">
              <a:spcAft>
                <a:spcPts val="0"/>
              </a:spcAft>
              <a:buClr>
                <a:schemeClr val="accent4">
                  <a:lumMod val="75000"/>
                </a:schemeClr>
              </a:buClr>
              <a:buFont typeface="Arial" panose="020B0604020202020204" pitchFamily="34" charset="0"/>
              <a:buAutoNum type="alphaUcPeriod"/>
              <a:defRPr/>
            </a:pPr>
            <a:r>
              <a:rPr lang="en-US" sz="4400" dirty="0">
                <a:solidFill>
                  <a:schemeClr val="tx1"/>
                </a:solidFill>
              </a:rPr>
              <a:t>How</a:t>
            </a:r>
            <a:r>
              <a:rPr lang="en-US" sz="4400" dirty="0"/>
              <a:t> I came to accept Jesus into my life.</a:t>
            </a:r>
          </a:p>
          <a:p>
            <a:pPr marL="742950" indent="-742950" eaLnBrk="1" fontAlgn="auto" hangingPunct="1">
              <a:spcAft>
                <a:spcPts val="0"/>
              </a:spcAft>
              <a:buFont typeface="Arial" panose="020B0604020202020204" pitchFamily="34" charset="0"/>
              <a:buAutoNum type="alphaUcPeriod"/>
              <a:defRPr/>
            </a:pPr>
            <a:r>
              <a:rPr lang="en-US" sz="4400" dirty="0"/>
              <a:t>My life </a:t>
            </a:r>
            <a:r>
              <a:rPr lang="en-US" sz="4400" dirty="0">
                <a:solidFill>
                  <a:schemeClr val="tx1"/>
                </a:solidFill>
              </a:rPr>
              <a:t>since</a:t>
            </a:r>
            <a:r>
              <a:rPr lang="en-US" sz="4400" dirty="0"/>
              <a:t> Jesus came in.</a:t>
            </a:r>
          </a:p>
        </p:txBody>
      </p:sp>
      <p:pic>
        <p:nvPicPr>
          <p:cNvPr id="4" name="After I Was Saved - 2.wav">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6764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01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5" descr="pic_OpeningsToShareYourTestimony.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19201"/>
            <a:ext cx="94488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0" y="2209800"/>
            <a:ext cx="7239000" cy="3505200"/>
          </a:xfrm>
          <a:ln>
            <a:miter lim="800000"/>
            <a:headEnd/>
            <a:tailEnd/>
          </a:ln>
        </p:spPr>
        <p:txBody>
          <a:bodyPr rtlCol="0"/>
          <a:lstStyle/>
          <a:p>
            <a:pPr marL="742950" indent="-742950" eaLnBrk="1" fontAlgn="auto" hangingPunct="1">
              <a:spcAft>
                <a:spcPts val="0"/>
              </a:spcAft>
              <a:buFont typeface="Arial" panose="020B0604020202020204" pitchFamily="34" charset="0"/>
              <a:buAutoNum type="arabicPeriod"/>
              <a:defRPr/>
            </a:pPr>
            <a:r>
              <a:rPr lang="en-US" dirty="0"/>
              <a:t>Listen for people sharing </a:t>
            </a:r>
            <a:r>
              <a:rPr lang="en-US" u="sng" dirty="0">
                <a:solidFill>
                  <a:schemeClr val="tx1"/>
                </a:solidFill>
              </a:rPr>
              <a:t>EXPERIENCES</a:t>
            </a:r>
            <a:r>
              <a:rPr lang="en-US" dirty="0"/>
              <a:t> like yours.</a:t>
            </a:r>
          </a:p>
        </p:txBody>
      </p:sp>
      <p:pic>
        <p:nvPicPr>
          <p:cNvPr id="179203" name="Picture 5" descr="pic_OpeningsToShareYourTestimony.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19201"/>
            <a:ext cx="94488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0" y="2209800"/>
            <a:ext cx="7239000" cy="3505200"/>
          </a:xfrm>
          <a:ln>
            <a:miter lim="800000"/>
            <a:headEnd/>
            <a:tailEnd/>
          </a:ln>
        </p:spPr>
        <p:txBody>
          <a:bodyPr rtlCol="0"/>
          <a:lstStyle/>
          <a:p>
            <a:pPr marL="742950" indent="-742950" eaLnBrk="1" fontAlgn="auto" hangingPunct="1">
              <a:spcAft>
                <a:spcPts val="0"/>
              </a:spcAft>
              <a:buFont typeface="Arial" panose="020B0604020202020204" pitchFamily="34" charset="0"/>
              <a:buAutoNum type="arabicPeriod"/>
              <a:defRPr/>
            </a:pPr>
            <a:r>
              <a:rPr lang="en-US" dirty="0"/>
              <a:t>Listen for people sharing </a:t>
            </a:r>
            <a:r>
              <a:rPr lang="en-US" u="sng" dirty="0">
                <a:solidFill>
                  <a:schemeClr val="tx1"/>
                </a:solidFill>
              </a:rPr>
              <a:t>EXPERIENCES</a:t>
            </a:r>
            <a:r>
              <a:rPr lang="en-US" dirty="0"/>
              <a:t> like yours.</a:t>
            </a:r>
          </a:p>
          <a:p>
            <a:pPr marL="742950" indent="-742950" eaLnBrk="1" fontAlgn="auto" hangingPunct="1">
              <a:spcAft>
                <a:spcPts val="0"/>
              </a:spcAft>
              <a:buFont typeface="Arial" panose="020B0604020202020204" pitchFamily="34" charset="0"/>
              <a:buAutoNum type="arabicPeriod"/>
              <a:defRPr/>
            </a:pPr>
            <a:r>
              <a:rPr lang="en-US" dirty="0"/>
              <a:t>Listen for people sharing </a:t>
            </a:r>
            <a:r>
              <a:rPr lang="en-US" u="sng" dirty="0">
                <a:solidFill>
                  <a:schemeClr val="tx1"/>
                </a:solidFill>
              </a:rPr>
              <a:t>EMOTIONS</a:t>
            </a:r>
            <a:r>
              <a:rPr lang="en-US" dirty="0"/>
              <a:t> like yours.</a:t>
            </a:r>
          </a:p>
        </p:txBody>
      </p:sp>
      <p:pic>
        <p:nvPicPr>
          <p:cNvPr id="180227" name="Picture 5" descr="pic_OpeningsToShareYourTestimony.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19201"/>
            <a:ext cx="94488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0" y="2209800"/>
            <a:ext cx="7239000" cy="3505200"/>
          </a:xfrm>
          <a:ln>
            <a:miter lim="800000"/>
            <a:headEnd/>
            <a:tailEnd/>
          </a:ln>
        </p:spPr>
        <p:txBody>
          <a:bodyPr rtlCol="0"/>
          <a:lstStyle/>
          <a:p>
            <a:pPr marL="742950" indent="-742950" eaLnBrk="1" fontAlgn="auto" hangingPunct="1">
              <a:spcAft>
                <a:spcPts val="0"/>
              </a:spcAft>
              <a:buFont typeface="+mj-lt"/>
              <a:buAutoNum type="arabicPeriod" startAt="3"/>
              <a:defRPr/>
            </a:pPr>
            <a:r>
              <a:rPr lang="en-US" dirty="0"/>
              <a:t>Listen/look for opportunities in current </a:t>
            </a:r>
            <a:r>
              <a:rPr lang="en-US" u="sng" dirty="0">
                <a:solidFill>
                  <a:schemeClr val="tx1"/>
                </a:solidFill>
              </a:rPr>
              <a:t>EVENTS</a:t>
            </a:r>
            <a:r>
              <a:rPr lang="en-US" dirty="0"/>
              <a:t>.</a:t>
            </a:r>
          </a:p>
          <a:p>
            <a:pPr eaLnBrk="1" fontAlgn="auto" hangingPunct="1">
              <a:spcAft>
                <a:spcPts val="0"/>
              </a:spcAft>
              <a:defRPr/>
            </a:pPr>
            <a:endParaRPr lang="en-US" dirty="0"/>
          </a:p>
        </p:txBody>
      </p:sp>
      <p:pic>
        <p:nvPicPr>
          <p:cNvPr id="181251" name="Picture 5" descr="pic_OpeningsToShareYourTestimony.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19201"/>
            <a:ext cx="94488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0" y="2209800"/>
            <a:ext cx="7239000" cy="3505200"/>
          </a:xfrm>
          <a:ln>
            <a:miter lim="800000"/>
            <a:headEnd/>
            <a:tailEnd/>
          </a:ln>
        </p:spPr>
        <p:txBody>
          <a:bodyPr rtlCol="0"/>
          <a:lstStyle/>
          <a:p>
            <a:pPr marL="742950" indent="-742950" eaLnBrk="1" fontAlgn="auto" hangingPunct="1">
              <a:spcAft>
                <a:spcPts val="0"/>
              </a:spcAft>
              <a:buFont typeface="+mj-lt"/>
              <a:buAutoNum type="arabicPeriod" startAt="3"/>
              <a:defRPr/>
            </a:pPr>
            <a:r>
              <a:rPr lang="en-US" dirty="0"/>
              <a:t>Listen/look for opportunities in current </a:t>
            </a:r>
            <a:r>
              <a:rPr lang="en-US" u="sng" dirty="0">
                <a:solidFill>
                  <a:schemeClr val="tx1"/>
                </a:solidFill>
              </a:rPr>
              <a:t>EVENTS</a:t>
            </a:r>
            <a:r>
              <a:rPr lang="en-US" dirty="0"/>
              <a:t>.</a:t>
            </a:r>
          </a:p>
          <a:p>
            <a:pPr marL="742950" indent="-742950" eaLnBrk="1" fontAlgn="auto" hangingPunct="1">
              <a:spcAft>
                <a:spcPts val="0"/>
              </a:spcAft>
              <a:buFont typeface="Arial" panose="020B0604020202020204" pitchFamily="34" charset="0"/>
              <a:buAutoNum type="arabicPeriod" startAt="3"/>
              <a:defRPr/>
            </a:pPr>
            <a:r>
              <a:rPr lang="en-US" dirty="0"/>
              <a:t>Make </a:t>
            </a:r>
            <a:r>
              <a:rPr lang="en-US" u="sng" dirty="0">
                <a:solidFill>
                  <a:schemeClr val="tx1"/>
                </a:solidFill>
              </a:rPr>
              <a:t>LEADING</a:t>
            </a:r>
            <a:r>
              <a:rPr lang="en-US" dirty="0"/>
              <a:t> statements.</a:t>
            </a:r>
          </a:p>
        </p:txBody>
      </p:sp>
      <p:pic>
        <p:nvPicPr>
          <p:cNvPr id="182275" name="Picture 5" descr="pic_OpeningsToShareYourTestimony.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19201"/>
            <a:ext cx="94488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7" descr="pic_3TipsOnWitnessing.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19200"/>
            <a:ext cx="94488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85000" lnSpcReduction="20000"/>
          </a:bodyPr>
          <a:lstStyle/>
          <a:p>
            <a:pPr eaLnBrk="1" fontAlgn="auto" hangingPunct="1">
              <a:spcAft>
                <a:spcPts val="0"/>
              </a:spcAft>
              <a:defRPr/>
            </a:pPr>
            <a:endParaRPr lang="en-US" sz="5400" i="1" dirty="0"/>
          </a:p>
          <a:p>
            <a:pPr eaLnBrk="1" fontAlgn="auto" hangingPunct="1">
              <a:spcAft>
                <a:spcPts val="0"/>
              </a:spcAft>
              <a:defRPr/>
            </a:pPr>
            <a:r>
              <a:rPr lang="en-US" sz="5400" i="1" dirty="0"/>
              <a:t>“</a:t>
            </a:r>
            <a:r>
              <a:rPr lang="en-US" sz="5400" dirty="0"/>
              <a:t>For all things </a:t>
            </a:r>
            <a:r>
              <a:rPr lang="en-US" sz="5400" i="1" dirty="0"/>
              <a:t>are</a:t>
            </a:r>
            <a:r>
              <a:rPr lang="en-US" sz="5400" dirty="0"/>
              <a:t> for your sakes, that the abundant grace might through the thanksgiving of many redound to the glory of God.”</a:t>
            </a:r>
          </a:p>
          <a:p>
            <a:pPr eaLnBrk="1" fontAlgn="auto" hangingPunct="1">
              <a:spcAft>
                <a:spcPts val="0"/>
              </a:spcAft>
              <a:defRPr/>
            </a:pPr>
            <a:endParaRPr lang="en-US" sz="5400" i="1" dirty="0"/>
          </a:p>
          <a:p>
            <a:pPr eaLnBrk="1" fontAlgn="auto" hangingPunct="1">
              <a:spcAft>
                <a:spcPts val="0"/>
              </a:spcAft>
              <a:defRPr/>
            </a:pPr>
            <a:endParaRPr lang="en-US" sz="2400" i="1" dirty="0"/>
          </a:p>
          <a:p>
            <a:pPr eaLnBrk="1" fontAlgn="auto" hangingPunct="1">
              <a:spcAft>
                <a:spcPts val="0"/>
              </a:spcAft>
              <a:defRPr/>
            </a:pPr>
            <a:r>
              <a:rPr lang="en-US" sz="2400" i="1" dirty="0"/>
              <a:t>2 Corinthians 4:15 KJV</a:t>
            </a:r>
            <a:endParaRPr lang="en-US" sz="5400" i="1"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0" y="2362200"/>
            <a:ext cx="7239000" cy="3657600"/>
          </a:xfrm>
          <a:ln>
            <a:miter lim="800000"/>
            <a:headEnd/>
            <a:tailEnd/>
          </a:ln>
        </p:spPr>
        <p:txBody>
          <a:bodyPr rtlCol="0"/>
          <a:lstStyle/>
          <a:p>
            <a:pPr marL="742950" indent="-742950" eaLnBrk="1" fontAlgn="auto" hangingPunct="1">
              <a:spcAft>
                <a:spcPts val="0"/>
              </a:spcAft>
              <a:buFont typeface="+mj-lt"/>
              <a:buAutoNum type="arabicPeriod"/>
              <a:defRPr/>
            </a:pPr>
            <a:r>
              <a:rPr lang="en-US" dirty="0"/>
              <a:t>It is different sharing your testimony in </a:t>
            </a:r>
            <a:r>
              <a:rPr lang="en-US" u="sng" dirty="0">
                <a:solidFill>
                  <a:schemeClr val="tx1"/>
                </a:solidFill>
              </a:rPr>
              <a:t>ONE</a:t>
            </a:r>
            <a:r>
              <a:rPr lang="en-US" dirty="0">
                <a:solidFill>
                  <a:schemeClr val="tx1"/>
                </a:solidFill>
              </a:rPr>
              <a:t> </a:t>
            </a:r>
            <a:r>
              <a:rPr lang="en-US" u="sng" dirty="0">
                <a:solidFill>
                  <a:schemeClr val="tx1"/>
                </a:solidFill>
              </a:rPr>
              <a:t>TIME</a:t>
            </a:r>
            <a:r>
              <a:rPr lang="en-US" dirty="0"/>
              <a:t> meetings than with regular friends and acquaintances.</a:t>
            </a:r>
          </a:p>
        </p:txBody>
      </p:sp>
      <p:pic>
        <p:nvPicPr>
          <p:cNvPr id="184323" name="Picture 7" descr="pic_3TipsOnWitnessing.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19200"/>
            <a:ext cx="94488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0" y="2362200"/>
            <a:ext cx="7239000" cy="3657600"/>
          </a:xfrm>
          <a:ln>
            <a:miter lim="800000"/>
            <a:headEnd/>
            <a:tailEnd/>
          </a:ln>
        </p:spPr>
        <p:txBody>
          <a:bodyPr rtlCol="0">
            <a:normAutofit fontScale="85000" lnSpcReduction="20000"/>
          </a:bodyPr>
          <a:lstStyle/>
          <a:p>
            <a:pPr eaLnBrk="1" fontAlgn="auto" hangingPunct="1">
              <a:spcAft>
                <a:spcPts val="0"/>
              </a:spcAft>
              <a:defRPr/>
            </a:pPr>
            <a:r>
              <a:rPr lang="en-US" dirty="0"/>
              <a:t>2. Expect </a:t>
            </a:r>
            <a:r>
              <a:rPr lang="en-US" u="sng" dirty="0">
                <a:solidFill>
                  <a:schemeClr val="tx1"/>
                </a:solidFill>
              </a:rPr>
              <a:t>MIXED</a:t>
            </a:r>
            <a:r>
              <a:rPr lang="en-US" b="1" dirty="0">
                <a:solidFill>
                  <a:schemeClr val="tx1"/>
                </a:solidFill>
              </a:rPr>
              <a:t> </a:t>
            </a:r>
            <a:r>
              <a:rPr lang="en-US" dirty="0"/>
              <a:t>results.</a:t>
            </a:r>
          </a:p>
          <a:p>
            <a:pPr eaLnBrk="1" fontAlgn="auto" hangingPunct="1">
              <a:spcAft>
                <a:spcPts val="0"/>
              </a:spcAft>
              <a:defRPr/>
            </a:pPr>
            <a:endParaRPr lang="en-US" sz="2000" dirty="0"/>
          </a:p>
          <a:p>
            <a:r>
              <a:rPr lang="en-US" dirty="0">
                <a:solidFill>
                  <a:schemeClr val="tx1"/>
                </a:solidFill>
              </a:rPr>
              <a:t>“And when they heard of the resurrection of the dead, some mocked: and others said, We will hear thee again of this </a:t>
            </a:r>
            <a:r>
              <a:rPr lang="en-US" i="1" dirty="0">
                <a:solidFill>
                  <a:schemeClr val="tx1"/>
                </a:solidFill>
              </a:rPr>
              <a:t>matter</a:t>
            </a:r>
            <a:r>
              <a:rPr lang="en-US" dirty="0">
                <a:solidFill>
                  <a:schemeClr val="tx1"/>
                </a:solidFill>
              </a:rPr>
              <a:t>….However certain men clave unto him, and believed…”</a:t>
            </a:r>
          </a:p>
          <a:p>
            <a:pPr eaLnBrk="1" fontAlgn="auto" hangingPunct="1">
              <a:spcAft>
                <a:spcPts val="0"/>
              </a:spcAft>
              <a:defRPr/>
            </a:pPr>
            <a:r>
              <a:rPr lang="en-US" sz="3200" dirty="0">
                <a:solidFill>
                  <a:schemeClr val="tx1"/>
                </a:solidFill>
              </a:rPr>
              <a:t>Acts 17:32-34 KJV</a:t>
            </a:r>
          </a:p>
        </p:txBody>
      </p:sp>
      <p:pic>
        <p:nvPicPr>
          <p:cNvPr id="185347" name="Picture 7" descr="pic_3TipsOnWitnessing.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19200"/>
            <a:ext cx="94488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971800" y="2438400"/>
            <a:ext cx="7239000" cy="3505200"/>
          </a:xfrm>
          <a:ln>
            <a:miter lim="800000"/>
            <a:headEnd/>
            <a:tailEnd/>
          </a:ln>
        </p:spPr>
        <p:txBody>
          <a:bodyPr rtlCol="0"/>
          <a:lstStyle/>
          <a:p>
            <a:pPr marL="742950" indent="-742950" eaLnBrk="1" fontAlgn="auto" hangingPunct="1">
              <a:spcAft>
                <a:spcPts val="0"/>
              </a:spcAft>
              <a:buFont typeface="+mj-lt"/>
              <a:buAutoNum type="arabicPeriod" startAt="3"/>
              <a:defRPr/>
            </a:pPr>
            <a:r>
              <a:rPr lang="en-US" dirty="0"/>
              <a:t>Remember inviting people to church is good, but it is not </a:t>
            </a:r>
            <a:r>
              <a:rPr lang="en-US" u="sng" dirty="0">
                <a:solidFill>
                  <a:schemeClr val="tx1"/>
                </a:solidFill>
              </a:rPr>
              <a:t>GOING</a:t>
            </a:r>
            <a:r>
              <a:rPr lang="en-US" dirty="0"/>
              <a:t>.</a:t>
            </a:r>
          </a:p>
        </p:txBody>
      </p:sp>
      <p:pic>
        <p:nvPicPr>
          <p:cNvPr id="186371" name="Picture 7" descr="pic_3TipsOnWitnessing.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19200"/>
            <a:ext cx="94488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a:bodyPr>
          <a:lstStyle/>
          <a:p>
            <a:pPr eaLnBrk="1" fontAlgn="auto" hangingPunct="1">
              <a:spcAft>
                <a:spcPts val="0"/>
              </a:spcAft>
              <a:defRPr/>
            </a:pPr>
            <a:r>
              <a:rPr lang="en-US" sz="5400" i="1" dirty="0"/>
              <a:t>“</a:t>
            </a:r>
            <a:r>
              <a:rPr lang="en-US" sz="5400" dirty="0"/>
              <a:t>Go ye therefore, and teach all nations, baptizing them in the name of the Father, and of the Son, and of the Holy Ghost:”</a:t>
            </a:r>
            <a:endParaRPr lang="en-US" sz="5400" i="1" dirty="0"/>
          </a:p>
          <a:p>
            <a:pPr eaLnBrk="1" fontAlgn="auto" hangingPunct="1">
              <a:spcAft>
                <a:spcPts val="0"/>
              </a:spcAft>
              <a:defRPr/>
            </a:pPr>
            <a:endParaRPr lang="en-US" sz="2200" dirty="0"/>
          </a:p>
          <a:p>
            <a:pPr eaLnBrk="1" fontAlgn="auto" hangingPunct="1">
              <a:spcAft>
                <a:spcPts val="0"/>
              </a:spcAft>
              <a:defRPr/>
            </a:pPr>
            <a:r>
              <a:rPr lang="en-US" sz="2200" i="1" dirty="0"/>
              <a:t>Matthew 28:19 KJV</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rtlCol="0"/>
          <a:lstStyle/>
          <a:p>
            <a:pPr eaLnBrk="1" fontAlgn="auto" hangingPunct="1">
              <a:spcAft>
                <a:spcPts val="0"/>
              </a:spcAft>
              <a:defRPr/>
            </a:pPr>
            <a:endParaRPr lang="en-US"/>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dirty="0"/>
              <a:t>What Do We Say?</a:t>
            </a:r>
          </a:p>
          <a:p>
            <a:pPr eaLnBrk="1" fontAlgn="auto" hangingPunct="1">
              <a:spcAft>
                <a:spcPts val="0"/>
              </a:spcAft>
              <a:defRPr/>
            </a:pPr>
            <a:r>
              <a:rPr lang="en-US" sz="4800" dirty="0"/>
              <a:t>(Part 4)</a:t>
            </a:r>
          </a:p>
        </p:txBody>
      </p:sp>
      <p:sp>
        <p:nvSpPr>
          <p:cNvPr id="4" name="Text Placeholder 3"/>
          <p:cNvSpPr>
            <a:spLocks noGrp="1"/>
          </p:cNvSpPr>
          <p:nvPr>
            <p:ph type="body" sz="quarter" idx="11"/>
          </p:nvPr>
        </p:nvSpPr>
        <p:spPr/>
        <p:txBody>
          <a:bodyPr rtlCol="0"/>
          <a:lstStyle/>
          <a:p>
            <a:pPr>
              <a:defRPr/>
            </a:pPr>
            <a:r>
              <a:rPr lang="en-US" dirty="0"/>
              <a:t>Developing KNOW-HOW: Session 6</a:t>
            </a:r>
          </a:p>
        </p:txBody>
      </p:sp>
      <p:pic>
        <p:nvPicPr>
          <p:cNvPr id="189444" name="Picture 4" descr="header_DevelopingKnowHowBig.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You can witness with your </a:t>
            </a:r>
            <a:r>
              <a:rPr lang="en-US" sz="5400" u="sng" dirty="0">
                <a:solidFill>
                  <a:schemeClr val="tx1"/>
                </a:solidFill>
              </a:rPr>
              <a:t>thanksgiving</a:t>
            </a:r>
            <a:r>
              <a:rPr lang="en-US" sz="5400" dirty="0"/>
              <a:t>.</a:t>
            </a:r>
            <a:endParaRPr lang="en-US" sz="4400" dirty="0"/>
          </a:p>
        </p:txBody>
      </p:sp>
      <p:pic>
        <p:nvPicPr>
          <p:cNvPr id="191491" name="Picture 3"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a:bodyPr>
          <a:lstStyle/>
          <a:p>
            <a:r>
              <a:rPr lang="en-US" sz="5400" i="1" dirty="0"/>
              <a:t>“</a:t>
            </a:r>
            <a:r>
              <a:rPr lang="en-US" sz="5400" dirty="0"/>
              <a:t>For every creature of God </a:t>
            </a:r>
            <a:r>
              <a:rPr lang="en-US" sz="5400" i="1" dirty="0"/>
              <a:t>is</a:t>
            </a:r>
            <a:r>
              <a:rPr lang="en-US" sz="5400" dirty="0"/>
              <a:t> good, and nothing to be refused, if it be received with thanksgiving…”</a:t>
            </a:r>
          </a:p>
          <a:p>
            <a:pPr eaLnBrk="1" fontAlgn="auto" hangingPunct="1">
              <a:spcAft>
                <a:spcPts val="0"/>
              </a:spcAft>
              <a:defRPr/>
            </a:pPr>
            <a:endParaRPr lang="en-US" sz="5400" i="1" dirty="0"/>
          </a:p>
          <a:p>
            <a:pPr eaLnBrk="1" fontAlgn="auto" hangingPunct="1">
              <a:spcAft>
                <a:spcPts val="0"/>
              </a:spcAft>
              <a:defRPr/>
            </a:pPr>
            <a:endParaRPr lang="en-US" sz="2400" i="1" dirty="0"/>
          </a:p>
          <a:p>
            <a:pPr eaLnBrk="1" fontAlgn="auto" hangingPunct="1">
              <a:spcAft>
                <a:spcPts val="0"/>
              </a:spcAft>
              <a:defRPr/>
            </a:pPr>
            <a:r>
              <a:rPr lang="en-US" sz="2400" i="1" dirty="0"/>
              <a:t>1 Timothy 4:4 KJV</a:t>
            </a:r>
            <a:endParaRPr lang="en-US" sz="5400" i="1"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marL="457200" indent="-457200" eaLnBrk="1" fontAlgn="auto" hangingPunct="1">
              <a:spcAft>
                <a:spcPts val="0"/>
              </a:spcAft>
              <a:buFont typeface="Arial" panose="020B0604020202020204" pitchFamily="34" charset="0"/>
              <a:buChar char="•"/>
              <a:defRPr/>
            </a:pPr>
            <a:r>
              <a:rPr lang="en-US" sz="5400" dirty="0"/>
              <a:t>Pray if you are </a:t>
            </a:r>
            <a:r>
              <a:rPr lang="en-US" sz="5400" u="sng" dirty="0">
                <a:solidFill>
                  <a:schemeClr val="tx1"/>
                </a:solidFill>
              </a:rPr>
              <a:t>alone</a:t>
            </a:r>
            <a:r>
              <a:rPr lang="en-US" sz="5400" dirty="0"/>
              <a:t>.</a:t>
            </a:r>
            <a:endParaRPr lang="en-US" sz="4400"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marL="457200" indent="-457200" eaLnBrk="1" fontAlgn="auto" hangingPunct="1">
              <a:spcAft>
                <a:spcPts val="0"/>
              </a:spcAft>
              <a:buFont typeface="Arial" panose="020B0604020202020204" pitchFamily="34" charset="0"/>
              <a:buChar char="•"/>
              <a:defRPr/>
            </a:pPr>
            <a:r>
              <a:rPr lang="en-US" sz="5400" dirty="0"/>
              <a:t>Ask to pray for your </a:t>
            </a:r>
            <a:r>
              <a:rPr lang="en-US" sz="5400" u="sng" dirty="0">
                <a:solidFill>
                  <a:schemeClr val="tx1"/>
                </a:solidFill>
              </a:rPr>
              <a:t>server</a:t>
            </a:r>
            <a:r>
              <a:rPr lang="en-US" sz="5400" dirty="0"/>
              <a:t>.</a:t>
            </a:r>
            <a:endParaRPr lang="en-US" sz="4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3200" y="1981200"/>
            <a:ext cx="6705600" cy="4419600"/>
          </a:xfrm>
          <a:ln>
            <a:miter lim="800000"/>
            <a:headEnd/>
            <a:tailEnd/>
          </a:ln>
        </p:spPr>
        <p:txBody>
          <a:bodyPr rtlCol="0"/>
          <a:lstStyle/>
          <a:p>
            <a:pPr eaLnBrk="1" fontAlgn="auto" hangingPunct="1">
              <a:spcAft>
                <a:spcPts val="0"/>
              </a:spcAft>
              <a:defRPr/>
            </a:pPr>
            <a:r>
              <a:rPr lang="en-US" sz="5400" dirty="0">
                <a:solidFill>
                  <a:schemeClr val="accent4">
                    <a:lumMod val="75000"/>
                  </a:schemeClr>
                </a:solidFill>
              </a:rPr>
              <a:t>Worship should lead to witnessing which will lead to more worshippers!</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33600" y="1600200"/>
            <a:ext cx="7848600" cy="4800600"/>
          </a:xfrm>
          <a:ln>
            <a:miter lim="800000"/>
            <a:headEnd/>
            <a:tailEnd/>
          </a:ln>
        </p:spPr>
        <p:txBody>
          <a:bodyPr rtlCol="0">
            <a:normAutofit lnSpcReduction="10000"/>
          </a:bodyPr>
          <a:lstStyle/>
          <a:p>
            <a:pPr eaLnBrk="1" fontAlgn="auto" hangingPunct="1">
              <a:spcAft>
                <a:spcPts val="0"/>
              </a:spcAft>
              <a:defRPr/>
            </a:pPr>
            <a:r>
              <a:rPr lang="en-US" sz="5400" dirty="0"/>
              <a:t>“(Name), we always give thanks for our food. Is there anything going on in your life – family, friends, health – that we can pray about for you?”</a:t>
            </a:r>
            <a:endParaRPr lang="en-US" sz="4400"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marL="457200" indent="-457200" eaLnBrk="1" fontAlgn="auto" hangingPunct="1">
              <a:spcAft>
                <a:spcPts val="0"/>
              </a:spcAft>
              <a:buFont typeface="Arial" panose="020B0604020202020204" pitchFamily="34" charset="0"/>
              <a:buChar char="•"/>
              <a:defRPr/>
            </a:pPr>
            <a:r>
              <a:rPr lang="en-US" sz="5400" dirty="0"/>
              <a:t>Ask to pray for the </a:t>
            </a:r>
            <a:r>
              <a:rPr lang="en-US" sz="5400" u="sng" dirty="0">
                <a:solidFill>
                  <a:schemeClr val="tx1"/>
                </a:solidFill>
              </a:rPr>
              <a:t>others</a:t>
            </a:r>
            <a:r>
              <a:rPr lang="en-US" sz="5400" dirty="0"/>
              <a:t> at your table.</a:t>
            </a:r>
            <a:endParaRPr lang="en-US" sz="4400"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33600" y="2057400"/>
            <a:ext cx="8153400" cy="4343400"/>
          </a:xfrm>
          <a:ln>
            <a:miter lim="800000"/>
            <a:headEnd/>
            <a:tailEnd/>
          </a:ln>
        </p:spPr>
        <p:txBody>
          <a:bodyPr rtlCol="0"/>
          <a:lstStyle/>
          <a:p>
            <a:pPr eaLnBrk="1" fontAlgn="auto" hangingPunct="1">
              <a:spcAft>
                <a:spcPts val="0"/>
              </a:spcAft>
              <a:defRPr/>
            </a:pPr>
            <a:r>
              <a:rPr lang="en-US" sz="5400" dirty="0"/>
              <a:t>“I always give thanks for my food. If you like, I’ll just pray for both (all) of us.”</a:t>
            </a:r>
            <a:endParaRPr lang="en-US" sz="4400"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marL="457200" indent="-457200" eaLnBrk="1" fontAlgn="auto" hangingPunct="1">
              <a:spcAft>
                <a:spcPts val="0"/>
              </a:spcAft>
              <a:defRPr/>
            </a:pPr>
            <a:r>
              <a:rPr lang="en-US" sz="5400" dirty="0"/>
              <a:t>“Father, thank you for this food. Thank you for loving us. In Jesus’ name, Amen.”</a:t>
            </a:r>
            <a:endParaRPr lang="en-US" sz="4400"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8" descr="pic_PSTipWell.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438400"/>
            <a:ext cx="64008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p:txBody>
          <a:bodyPr rtlCol="0"/>
          <a:lstStyle/>
          <a:p>
            <a:pPr eaLnBrk="1" fontAlgn="auto" hangingPunct="1">
              <a:spcAft>
                <a:spcPts val="0"/>
              </a:spcAft>
              <a:defRPr/>
            </a:pPr>
            <a:endParaRPr lang="en-US"/>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You can witness with your </a:t>
            </a:r>
            <a:r>
              <a:rPr lang="en-US" sz="5400" u="sng" dirty="0">
                <a:solidFill>
                  <a:schemeClr val="tx1"/>
                </a:solidFill>
              </a:rPr>
              <a:t>tracts</a:t>
            </a:r>
            <a:r>
              <a:rPr lang="en-US" sz="5400" dirty="0"/>
              <a:t>.</a:t>
            </a:r>
            <a:endParaRPr lang="en-US" sz="4400" dirty="0"/>
          </a:p>
        </p:txBody>
      </p:sp>
      <p:pic>
        <p:nvPicPr>
          <p:cNvPr id="200707" name="Picture 3"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a:bodyPr>
          <a:lstStyle/>
          <a:p>
            <a:pPr eaLnBrk="1" fontAlgn="auto" hangingPunct="1">
              <a:spcAft>
                <a:spcPts val="0"/>
              </a:spcAft>
              <a:defRPr/>
            </a:pPr>
            <a:endParaRPr lang="en-US" sz="5400" i="1" dirty="0"/>
          </a:p>
          <a:p>
            <a:pPr eaLnBrk="1" fontAlgn="auto" hangingPunct="1">
              <a:spcAft>
                <a:spcPts val="0"/>
              </a:spcAft>
              <a:defRPr/>
            </a:pPr>
            <a:r>
              <a:rPr lang="en-US" sz="5400" i="1" dirty="0"/>
              <a:t>“</a:t>
            </a:r>
            <a:r>
              <a:rPr lang="en-US" sz="5400" dirty="0"/>
              <a:t>I am made all things to all men, that I might by all means save some.”</a:t>
            </a:r>
          </a:p>
          <a:p>
            <a:pPr eaLnBrk="1" fontAlgn="auto" hangingPunct="1">
              <a:spcAft>
                <a:spcPts val="0"/>
              </a:spcAft>
              <a:defRPr/>
            </a:pPr>
            <a:endParaRPr lang="en-US" sz="5400" i="1" dirty="0"/>
          </a:p>
          <a:p>
            <a:pPr eaLnBrk="1" fontAlgn="auto" hangingPunct="1">
              <a:spcAft>
                <a:spcPts val="0"/>
              </a:spcAft>
              <a:defRPr/>
            </a:pPr>
            <a:r>
              <a:rPr lang="en-US" sz="2400" i="1" dirty="0"/>
              <a:t>1 Corinthians 9:22 KJV</a:t>
            </a:r>
            <a:endParaRPr lang="en-US" sz="5400" i="1"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marL="742950" indent="-742950" eaLnBrk="1" fontAlgn="auto" hangingPunct="1">
              <a:spcAft>
                <a:spcPts val="0"/>
              </a:spcAft>
              <a:buFont typeface="Arial" panose="020B0604020202020204" pitchFamily="34" charset="0"/>
              <a:buAutoNum type="alphaUcPeriod"/>
              <a:defRPr/>
            </a:pPr>
            <a:r>
              <a:rPr lang="en-US" sz="5400" dirty="0"/>
              <a:t>The “Shotgun” approach</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62200" y="1447800"/>
            <a:ext cx="7239000" cy="4876800"/>
          </a:xfrm>
          <a:ln>
            <a:miter lim="800000"/>
            <a:headEnd/>
            <a:tailEnd/>
          </a:ln>
        </p:spPr>
        <p:txBody>
          <a:bodyPr rtlCol="0"/>
          <a:lstStyle/>
          <a:p>
            <a:pPr algn="ctr" eaLnBrk="1" fontAlgn="auto" hangingPunct="1">
              <a:spcAft>
                <a:spcPts val="0"/>
              </a:spcAft>
              <a:defRPr/>
            </a:pPr>
            <a:r>
              <a:rPr lang="en-US" sz="5400" dirty="0"/>
              <a:t>Use your personal favorite</a:t>
            </a:r>
            <a:endParaRPr lang="en-US"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marL="914400" indent="-914400" eaLnBrk="1" fontAlgn="auto" hangingPunct="1">
              <a:spcAft>
                <a:spcPts val="0"/>
              </a:spcAft>
              <a:buFont typeface="+mj-lt"/>
              <a:buAutoNum type="alphaUcPeriod" startAt="2"/>
              <a:defRPr/>
            </a:pPr>
            <a:r>
              <a:rPr lang="en-US" sz="5400" dirty="0"/>
              <a:t>The “Rifle” approach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u="sng" dirty="0">
                <a:solidFill>
                  <a:schemeClr val="tx1"/>
                </a:solidFill>
              </a:rPr>
              <a:t>MANY</a:t>
            </a:r>
            <a:r>
              <a:rPr lang="en-US" sz="5400" dirty="0"/>
              <a:t> Christians have misplaced </a:t>
            </a:r>
            <a:r>
              <a:rPr lang="en-US" sz="5400" u="sng" dirty="0">
                <a:solidFill>
                  <a:schemeClr val="tx1"/>
                </a:solidFill>
              </a:rPr>
              <a:t>PRIORITIES</a:t>
            </a:r>
            <a:r>
              <a:rPr lang="en-US" sz="5400" dirty="0"/>
              <a:t>.</a:t>
            </a:r>
          </a:p>
        </p:txBody>
      </p:sp>
      <p:pic>
        <p:nvPicPr>
          <p:cNvPr id="38915" name="Picture 5" descr="bullet_2.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8100" y="17526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What now?</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What now?</a:t>
            </a:r>
          </a:p>
          <a:p>
            <a:pPr eaLnBrk="1" fontAlgn="auto" hangingPunct="1">
              <a:spcAft>
                <a:spcPts val="0"/>
              </a:spcAft>
              <a:defRPr/>
            </a:pPr>
            <a:endParaRPr lang="en-US" sz="1800" dirty="0"/>
          </a:p>
          <a:p>
            <a:pPr eaLnBrk="1" fontAlgn="auto" hangingPunct="1">
              <a:spcAft>
                <a:spcPts val="0"/>
              </a:spcAft>
              <a:defRPr/>
            </a:pPr>
            <a:r>
              <a:rPr lang="en-US" sz="5400" dirty="0"/>
              <a:t>Based on what we have just seen in God’s Word, what should you do today?</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marL="914400" indent="-914400" eaLnBrk="1" fontAlgn="auto" hangingPunct="1">
              <a:spcAft>
                <a:spcPts val="0"/>
              </a:spcAft>
              <a:buFont typeface="+mj-lt"/>
              <a:buAutoNum type="arabicPeriod"/>
              <a:defRPr/>
            </a:pPr>
            <a:r>
              <a:rPr lang="en-US" sz="5400" dirty="0"/>
              <a:t>I will pray at </a:t>
            </a:r>
            <a:r>
              <a:rPr lang="en-US" sz="5400" u="sng" dirty="0">
                <a:solidFill>
                  <a:schemeClr val="tx1"/>
                </a:solidFill>
              </a:rPr>
              <a:t>EVERY</a:t>
            </a:r>
            <a:r>
              <a:rPr lang="en-US" sz="5400" dirty="0">
                <a:solidFill>
                  <a:schemeClr val="tx1"/>
                </a:solidFill>
              </a:rPr>
              <a:t> </a:t>
            </a:r>
            <a:r>
              <a:rPr lang="en-US" sz="5400" u="sng" dirty="0">
                <a:solidFill>
                  <a:schemeClr val="tx1"/>
                </a:solidFill>
              </a:rPr>
              <a:t>MEAL</a:t>
            </a:r>
            <a:r>
              <a:rPr lang="en-US" sz="5400" dirty="0">
                <a:solidFill>
                  <a:schemeClr val="tx1"/>
                </a:solidFill>
              </a:rPr>
              <a:t> </a:t>
            </a:r>
            <a:r>
              <a:rPr lang="en-US" sz="5400" dirty="0"/>
              <a:t>this week, by myself – or for my server – or for others at the table.</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1600200"/>
            <a:ext cx="7010400" cy="4800600"/>
          </a:xfrm>
          <a:ln>
            <a:miter lim="800000"/>
            <a:headEnd/>
            <a:tailEnd/>
          </a:ln>
        </p:spPr>
        <p:txBody>
          <a:bodyPr rtlCol="0"/>
          <a:lstStyle/>
          <a:p>
            <a:pPr marL="914400" indent="-914400" eaLnBrk="1" fontAlgn="auto" hangingPunct="1">
              <a:spcAft>
                <a:spcPts val="0"/>
              </a:spcAft>
              <a:buFont typeface="+mj-lt"/>
              <a:buAutoNum type="arabicPeriod" startAt="2"/>
              <a:defRPr/>
            </a:pPr>
            <a:r>
              <a:rPr lang="en-US" sz="5400" dirty="0"/>
              <a:t>I will give at least </a:t>
            </a:r>
            <a:r>
              <a:rPr lang="en-US" sz="5400" u="sng" dirty="0">
                <a:solidFill>
                  <a:schemeClr val="tx1"/>
                </a:solidFill>
              </a:rPr>
              <a:t>ONE</a:t>
            </a:r>
            <a:r>
              <a:rPr lang="en-US" sz="5400" dirty="0">
                <a:solidFill>
                  <a:schemeClr val="tx1"/>
                </a:solidFill>
              </a:rPr>
              <a:t> </a:t>
            </a:r>
            <a:r>
              <a:rPr lang="en-US" sz="5400" u="sng" dirty="0">
                <a:solidFill>
                  <a:schemeClr val="tx1"/>
                </a:solidFill>
              </a:rPr>
              <a:t>TRACT</a:t>
            </a:r>
            <a:r>
              <a:rPr lang="en-US" sz="5400" dirty="0">
                <a:solidFill>
                  <a:schemeClr val="tx1"/>
                </a:solidFill>
              </a:rPr>
              <a:t> </a:t>
            </a:r>
            <a:r>
              <a:rPr lang="en-US" sz="5400" dirty="0"/>
              <a:t>away this week.</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marL="914400" indent="-914400" eaLnBrk="1" fontAlgn="auto" hangingPunct="1">
              <a:spcAft>
                <a:spcPts val="0"/>
              </a:spcAft>
              <a:buFont typeface="+mj-lt"/>
              <a:buAutoNum type="arabicPeriod" startAt="3"/>
              <a:defRPr/>
            </a:pPr>
            <a:r>
              <a:rPr lang="en-US" sz="5400" dirty="0"/>
              <a:t>I will share my personal testimony with at least </a:t>
            </a:r>
            <a:r>
              <a:rPr lang="en-US" sz="5400" u="sng" dirty="0">
                <a:solidFill>
                  <a:schemeClr val="tx1"/>
                </a:solidFill>
              </a:rPr>
              <a:t>ONE</a:t>
            </a:r>
            <a:r>
              <a:rPr lang="en-US" sz="5400" dirty="0">
                <a:solidFill>
                  <a:schemeClr val="tx1"/>
                </a:solidFill>
              </a:rPr>
              <a:t> </a:t>
            </a:r>
            <a:r>
              <a:rPr lang="en-US" sz="5400" u="sng" dirty="0">
                <a:solidFill>
                  <a:schemeClr val="tx1"/>
                </a:solidFill>
              </a:rPr>
              <a:t>PERSON</a:t>
            </a:r>
            <a:r>
              <a:rPr lang="en-US" sz="5400" dirty="0">
                <a:solidFill>
                  <a:schemeClr val="tx1"/>
                </a:solidFill>
              </a:rPr>
              <a:t> </a:t>
            </a:r>
            <a:r>
              <a:rPr lang="en-US" sz="5400" dirty="0"/>
              <a:t>this week.</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rtlCol="0"/>
          <a:lstStyle/>
          <a:p>
            <a:pPr eaLnBrk="1" fontAlgn="auto" hangingPunct="1">
              <a:spcAft>
                <a:spcPts val="0"/>
              </a:spcAft>
              <a:defRPr/>
            </a:pPr>
            <a:endParaRPr lang="en-US"/>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dirty="0"/>
              <a:t>How Can We See Results?</a:t>
            </a:r>
          </a:p>
        </p:txBody>
      </p:sp>
      <p:sp>
        <p:nvSpPr>
          <p:cNvPr id="4" name="Text Placeholder 3"/>
          <p:cNvSpPr>
            <a:spLocks noGrp="1"/>
          </p:cNvSpPr>
          <p:nvPr>
            <p:ph type="body" sz="quarter" idx="11"/>
          </p:nvPr>
        </p:nvSpPr>
        <p:spPr/>
        <p:txBody>
          <a:bodyPr rtlCol="0"/>
          <a:lstStyle/>
          <a:p>
            <a:pPr>
              <a:defRPr/>
            </a:pPr>
            <a:r>
              <a:rPr lang="en-US" dirty="0"/>
              <a:t>Appropriating DIVINE POWER: Session 7</a:t>
            </a:r>
          </a:p>
        </p:txBody>
      </p:sp>
      <p:pic>
        <p:nvPicPr>
          <p:cNvPr id="212996" name="Picture 6" descr="header_AppropriatingDivinePowerBig.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91440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i="1" dirty="0"/>
              <a:t>“…</a:t>
            </a:r>
            <a:r>
              <a:rPr lang="en-US" sz="5400" dirty="0"/>
              <a:t>But ye shall receive power, after that the Holy Ghost is come upon you: and ye shall be witnesses unto me…”</a:t>
            </a:r>
            <a:endParaRPr lang="en-US" sz="5400" i="1" dirty="0"/>
          </a:p>
          <a:p>
            <a:pPr eaLnBrk="1" fontAlgn="auto" hangingPunct="1">
              <a:spcAft>
                <a:spcPts val="0"/>
              </a:spcAft>
              <a:defRPr/>
            </a:pPr>
            <a:endParaRPr lang="en-US" sz="2400" i="1" dirty="0"/>
          </a:p>
          <a:p>
            <a:pPr eaLnBrk="1" fontAlgn="auto" hangingPunct="1">
              <a:spcAft>
                <a:spcPts val="0"/>
              </a:spcAft>
              <a:defRPr/>
            </a:pPr>
            <a:r>
              <a:rPr lang="en-US" sz="2400" i="1" dirty="0"/>
              <a:t>Acts 1:8 KJV</a:t>
            </a:r>
            <a:endParaRPr lang="en-US" sz="5400" i="1"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4600" y="1676400"/>
            <a:ext cx="7239000" cy="4800600"/>
          </a:xfrm>
          <a:ln>
            <a:miter lim="800000"/>
            <a:headEnd/>
            <a:tailEnd/>
          </a:ln>
        </p:spPr>
        <p:txBody>
          <a:bodyPr rtlCol="0"/>
          <a:lstStyle/>
          <a:p>
            <a:pPr eaLnBrk="1" fontAlgn="auto" hangingPunct="1">
              <a:spcAft>
                <a:spcPts val="0"/>
              </a:spcAft>
              <a:defRPr/>
            </a:pPr>
            <a:r>
              <a:rPr lang="en-US" sz="5400" dirty="0"/>
              <a:t>The power of the Holy Spirit results in a </a:t>
            </a:r>
            <a:r>
              <a:rPr lang="en-US" sz="5400" u="sng" dirty="0">
                <a:solidFill>
                  <a:schemeClr val="tx1"/>
                </a:solidFill>
              </a:rPr>
              <a:t>life</a:t>
            </a:r>
            <a:r>
              <a:rPr lang="en-US" sz="5400" dirty="0"/>
              <a:t> that is a witness.</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lnSpcReduction="10000"/>
          </a:bodyPr>
          <a:lstStyle/>
          <a:p>
            <a:pPr eaLnBrk="1" fontAlgn="auto" hangingPunct="1">
              <a:spcAft>
                <a:spcPts val="0"/>
              </a:spcAft>
              <a:defRPr/>
            </a:pPr>
            <a:r>
              <a:rPr lang="en-US" sz="5400" i="1" dirty="0"/>
              <a:t>“</a:t>
            </a:r>
            <a:r>
              <a:rPr lang="en-US" sz="5400" dirty="0"/>
              <a:t>But the fruit of the Spirit is love, joy, peace, longsuffering, gentleness, goodness, faith, meekness, temperance…”</a:t>
            </a:r>
          </a:p>
          <a:p>
            <a:pPr eaLnBrk="1" fontAlgn="auto" hangingPunct="1">
              <a:spcAft>
                <a:spcPts val="0"/>
              </a:spcAft>
              <a:defRPr/>
            </a:pPr>
            <a:endParaRPr lang="en-US" sz="5400" i="1" dirty="0"/>
          </a:p>
          <a:p>
            <a:pPr eaLnBrk="1" fontAlgn="auto" hangingPunct="1">
              <a:spcAft>
                <a:spcPts val="0"/>
              </a:spcAft>
              <a:defRPr/>
            </a:pPr>
            <a:r>
              <a:rPr lang="en-US" sz="2400" i="1" dirty="0"/>
              <a:t>Galatians 5:22-23 KJV</a:t>
            </a:r>
            <a:endParaRPr lang="en-US" sz="5400"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a:bodyPr>
          <a:lstStyle/>
          <a:p>
            <a:pPr eaLnBrk="1" fontAlgn="auto" hangingPunct="1">
              <a:spcAft>
                <a:spcPts val="0"/>
              </a:spcAft>
              <a:defRPr/>
            </a:pPr>
            <a:r>
              <a:rPr lang="en-US" sz="5400" i="1" dirty="0"/>
              <a:t>“</a:t>
            </a:r>
            <a:r>
              <a:rPr lang="en-US" sz="5400" dirty="0"/>
              <a:t>And the cares of this world, and the deceitfulness of riches, and the lusts of other things entering in, choke the word, and it </a:t>
            </a:r>
            <a:r>
              <a:rPr lang="en-US" sz="5400" dirty="0" err="1"/>
              <a:t>becometh</a:t>
            </a:r>
            <a:r>
              <a:rPr lang="en-US" sz="5400" dirty="0"/>
              <a:t> unfruitful.”</a:t>
            </a:r>
            <a:endParaRPr lang="en-US" sz="5400" i="1" dirty="0"/>
          </a:p>
          <a:p>
            <a:pPr eaLnBrk="1" fontAlgn="auto" hangingPunct="1">
              <a:spcAft>
                <a:spcPts val="0"/>
              </a:spcAft>
              <a:defRPr/>
            </a:pPr>
            <a:endParaRPr lang="en-US" sz="2400" i="1" dirty="0"/>
          </a:p>
          <a:p>
            <a:pPr eaLnBrk="1" fontAlgn="auto" hangingPunct="1">
              <a:spcAft>
                <a:spcPts val="0"/>
              </a:spcAft>
              <a:defRPr/>
            </a:pPr>
            <a:r>
              <a:rPr lang="en-US" sz="2400" i="1" dirty="0"/>
              <a:t>Mark 4:19 KJV</a:t>
            </a:r>
            <a:endParaRPr lang="en-US" sz="5400" i="1"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solidFill>
                  <a:schemeClr val="tx1"/>
                </a:solidFill>
              </a:rPr>
              <a:t>Love</a:t>
            </a:r>
          </a:p>
        </p:txBody>
      </p:sp>
      <p:pic>
        <p:nvPicPr>
          <p:cNvPr id="218115" name="Picture 6"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Love</a:t>
            </a:r>
          </a:p>
          <a:p>
            <a:pPr eaLnBrk="1" fontAlgn="auto" hangingPunct="1">
              <a:spcAft>
                <a:spcPts val="0"/>
              </a:spcAft>
              <a:defRPr/>
            </a:pPr>
            <a:r>
              <a:rPr lang="en-US" sz="5400" dirty="0">
                <a:solidFill>
                  <a:schemeClr val="tx1"/>
                </a:solidFill>
              </a:rPr>
              <a:t>Joy</a:t>
            </a:r>
          </a:p>
        </p:txBody>
      </p:sp>
      <p:pic>
        <p:nvPicPr>
          <p:cNvPr id="219139" name="Picture 6"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0" name="Picture 5"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6670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Love</a:t>
            </a:r>
          </a:p>
          <a:p>
            <a:pPr eaLnBrk="1" fontAlgn="auto" hangingPunct="1">
              <a:spcAft>
                <a:spcPts val="0"/>
              </a:spcAft>
              <a:defRPr/>
            </a:pPr>
            <a:r>
              <a:rPr lang="en-US" sz="5400" dirty="0"/>
              <a:t>Joy</a:t>
            </a:r>
          </a:p>
          <a:p>
            <a:pPr eaLnBrk="1" fontAlgn="auto" hangingPunct="1">
              <a:spcAft>
                <a:spcPts val="0"/>
              </a:spcAft>
              <a:defRPr/>
            </a:pPr>
            <a:r>
              <a:rPr lang="en-US" sz="5400" dirty="0">
                <a:solidFill>
                  <a:schemeClr val="tx1"/>
                </a:solidFill>
              </a:rPr>
              <a:t>Peace</a:t>
            </a:r>
          </a:p>
        </p:txBody>
      </p:sp>
      <p:pic>
        <p:nvPicPr>
          <p:cNvPr id="220163" name="Picture 6"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4" name="Picture 5"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6670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5" name="Picture 7"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6576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Love</a:t>
            </a:r>
          </a:p>
          <a:p>
            <a:pPr eaLnBrk="1" fontAlgn="auto" hangingPunct="1">
              <a:spcAft>
                <a:spcPts val="0"/>
              </a:spcAft>
              <a:defRPr/>
            </a:pPr>
            <a:r>
              <a:rPr lang="en-US" sz="5400" dirty="0"/>
              <a:t>Joy</a:t>
            </a:r>
          </a:p>
          <a:p>
            <a:pPr eaLnBrk="1" fontAlgn="auto" hangingPunct="1">
              <a:spcAft>
                <a:spcPts val="0"/>
              </a:spcAft>
              <a:defRPr/>
            </a:pPr>
            <a:r>
              <a:rPr lang="en-US" sz="5400" dirty="0"/>
              <a:t>Peace</a:t>
            </a:r>
          </a:p>
          <a:p>
            <a:pPr eaLnBrk="1" fontAlgn="auto" hangingPunct="1">
              <a:spcAft>
                <a:spcPts val="0"/>
              </a:spcAft>
              <a:defRPr/>
            </a:pPr>
            <a:r>
              <a:rPr lang="en-US" sz="5400" dirty="0">
                <a:solidFill>
                  <a:schemeClr val="tx1"/>
                </a:solidFill>
              </a:rPr>
              <a:t>Longsuffering</a:t>
            </a:r>
          </a:p>
        </p:txBody>
      </p:sp>
      <p:pic>
        <p:nvPicPr>
          <p:cNvPr id="221187" name="Picture 6"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88" name="Picture 5"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6670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89" name="Picture 7"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6576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90" name="Picture 8"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6482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57400" y="1600200"/>
            <a:ext cx="8077200" cy="5257800"/>
          </a:xfrm>
          <a:ln>
            <a:miter lim="800000"/>
            <a:headEnd/>
            <a:tailEnd/>
          </a:ln>
        </p:spPr>
        <p:txBody>
          <a:bodyPr rtlCol="0"/>
          <a:lstStyle/>
          <a:p>
            <a:pPr eaLnBrk="1" fontAlgn="auto" hangingPunct="1">
              <a:spcAft>
                <a:spcPts val="0"/>
              </a:spcAft>
              <a:defRPr/>
            </a:pPr>
            <a:r>
              <a:rPr lang="en-US" sz="5400" dirty="0"/>
              <a:t>Love</a:t>
            </a:r>
          </a:p>
          <a:p>
            <a:pPr eaLnBrk="1" fontAlgn="auto" hangingPunct="1">
              <a:spcAft>
                <a:spcPts val="0"/>
              </a:spcAft>
              <a:defRPr/>
            </a:pPr>
            <a:r>
              <a:rPr lang="en-US" sz="5400" dirty="0"/>
              <a:t>Joy</a:t>
            </a:r>
          </a:p>
          <a:p>
            <a:pPr eaLnBrk="1" fontAlgn="auto" hangingPunct="1">
              <a:spcAft>
                <a:spcPts val="0"/>
              </a:spcAft>
              <a:defRPr/>
            </a:pPr>
            <a:r>
              <a:rPr lang="en-US" sz="5400" dirty="0"/>
              <a:t>Peace</a:t>
            </a:r>
          </a:p>
          <a:p>
            <a:pPr eaLnBrk="1" fontAlgn="auto" hangingPunct="1">
              <a:spcAft>
                <a:spcPts val="0"/>
              </a:spcAft>
              <a:defRPr/>
            </a:pPr>
            <a:r>
              <a:rPr lang="en-US" sz="5400" dirty="0"/>
              <a:t>Longsuffering</a:t>
            </a:r>
          </a:p>
          <a:p>
            <a:pPr eaLnBrk="1" fontAlgn="auto" hangingPunct="1">
              <a:spcAft>
                <a:spcPts val="0"/>
              </a:spcAft>
              <a:defRPr/>
            </a:pPr>
            <a:r>
              <a:rPr lang="en-US" sz="5400" dirty="0">
                <a:solidFill>
                  <a:schemeClr val="tx1"/>
                </a:solidFill>
              </a:rPr>
              <a:t>Gentleness</a:t>
            </a:r>
          </a:p>
        </p:txBody>
      </p:sp>
      <p:pic>
        <p:nvPicPr>
          <p:cNvPr id="222211" name="Picture 6"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2" name="Picture 5"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6670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3" name="Picture 7"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6576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4" name="Picture 8"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6482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5" name="Picture 9"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56388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1600200"/>
            <a:ext cx="7239000" cy="5257800"/>
          </a:xfrm>
          <a:ln>
            <a:miter lim="800000"/>
            <a:headEnd/>
            <a:tailEnd/>
          </a:ln>
        </p:spPr>
        <p:txBody>
          <a:bodyPr rtlCol="0"/>
          <a:lstStyle/>
          <a:p>
            <a:pPr eaLnBrk="1" fontAlgn="auto" hangingPunct="1">
              <a:spcAft>
                <a:spcPts val="0"/>
              </a:spcAft>
              <a:defRPr/>
            </a:pPr>
            <a:r>
              <a:rPr lang="en-US" sz="5400" dirty="0"/>
              <a:t>Love</a:t>
            </a:r>
          </a:p>
          <a:p>
            <a:pPr eaLnBrk="1" fontAlgn="auto" hangingPunct="1">
              <a:spcAft>
                <a:spcPts val="0"/>
              </a:spcAft>
              <a:defRPr/>
            </a:pPr>
            <a:r>
              <a:rPr lang="en-US" sz="5400" dirty="0"/>
              <a:t>Joy</a:t>
            </a:r>
          </a:p>
          <a:p>
            <a:pPr eaLnBrk="1" fontAlgn="auto" hangingPunct="1">
              <a:spcAft>
                <a:spcPts val="0"/>
              </a:spcAft>
              <a:defRPr/>
            </a:pPr>
            <a:r>
              <a:rPr lang="en-US" sz="5400" dirty="0"/>
              <a:t>Peace</a:t>
            </a:r>
          </a:p>
          <a:p>
            <a:pPr eaLnBrk="1" fontAlgn="auto" hangingPunct="1">
              <a:spcAft>
                <a:spcPts val="0"/>
              </a:spcAft>
              <a:defRPr/>
            </a:pPr>
            <a:r>
              <a:rPr lang="en-US" sz="5400" dirty="0"/>
              <a:t>Longsuffering</a:t>
            </a:r>
          </a:p>
          <a:p>
            <a:pPr eaLnBrk="1" fontAlgn="auto" hangingPunct="1">
              <a:spcAft>
                <a:spcPts val="0"/>
              </a:spcAft>
              <a:defRPr/>
            </a:pPr>
            <a:r>
              <a:rPr lang="en-US" sz="5400" dirty="0"/>
              <a:t>Gentleness</a:t>
            </a:r>
          </a:p>
        </p:txBody>
      </p:sp>
      <p:pic>
        <p:nvPicPr>
          <p:cNvPr id="223235" name="Picture 6"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36" name="Picture 5"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6670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37" name="Picture 7"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6576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38" name="Picture 8"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6482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39" name="Picture 9"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6388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
          <p:cNvSpPr txBox="1">
            <a:spLocks/>
          </p:cNvSpPr>
          <p:nvPr/>
        </p:nvSpPr>
        <p:spPr>
          <a:xfrm>
            <a:off x="6705600" y="1600200"/>
            <a:ext cx="3962400" cy="5029200"/>
          </a:xfrm>
          <a:prstGeom prst="rect">
            <a:avLst/>
          </a:prstGeom>
        </p:spPr>
        <p:txBody>
          <a:bodyPr>
            <a:normAutofit/>
          </a:bodyPr>
          <a:lstStyle/>
          <a:p>
            <a:pPr eaLnBrk="1" fontAlgn="auto" hangingPunct="1">
              <a:spcBef>
                <a:spcPct val="20000"/>
              </a:spcBef>
              <a:spcAft>
                <a:spcPts val="0"/>
              </a:spcAft>
              <a:defRPr/>
            </a:pPr>
            <a:r>
              <a:rPr lang="en-US" sz="5400" dirty="0">
                <a:effectLst>
                  <a:glow rad="139700">
                    <a:schemeClr val="bg1">
                      <a:alpha val="40000"/>
                    </a:schemeClr>
                  </a:glow>
                </a:effectLst>
                <a:latin typeface="+mj-lt"/>
                <a:cs typeface="+mn-cs"/>
              </a:rPr>
              <a:t>Goodness</a:t>
            </a:r>
          </a:p>
        </p:txBody>
      </p:sp>
      <p:pic>
        <p:nvPicPr>
          <p:cNvPr id="223241" name="Picture 11"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1600200"/>
            <a:ext cx="7239000" cy="5257800"/>
          </a:xfrm>
          <a:ln>
            <a:miter lim="800000"/>
            <a:headEnd/>
            <a:tailEnd/>
          </a:ln>
        </p:spPr>
        <p:txBody>
          <a:bodyPr rtlCol="0"/>
          <a:lstStyle/>
          <a:p>
            <a:pPr eaLnBrk="1" fontAlgn="auto" hangingPunct="1">
              <a:spcAft>
                <a:spcPts val="0"/>
              </a:spcAft>
              <a:defRPr/>
            </a:pPr>
            <a:r>
              <a:rPr lang="en-US" sz="5400" dirty="0"/>
              <a:t>Love</a:t>
            </a:r>
          </a:p>
          <a:p>
            <a:pPr eaLnBrk="1" fontAlgn="auto" hangingPunct="1">
              <a:spcAft>
                <a:spcPts val="0"/>
              </a:spcAft>
              <a:defRPr/>
            </a:pPr>
            <a:r>
              <a:rPr lang="en-US" sz="5400" dirty="0"/>
              <a:t>Joy</a:t>
            </a:r>
          </a:p>
          <a:p>
            <a:pPr eaLnBrk="1" fontAlgn="auto" hangingPunct="1">
              <a:spcAft>
                <a:spcPts val="0"/>
              </a:spcAft>
              <a:defRPr/>
            </a:pPr>
            <a:r>
              <a:rPr lang="en-US" sz="5400" dirty="0"/>
              <a:t>Peace</a:t>
            </a:r>
          </a:p>
          <a:p>
            <a:pPr eaLnBrk="1" fontAlgn="auto" hangingPunct="1">
              <a:spcAft>
                <a:spcPts val="0"/>
              </a:spcAft>
              <a:defRPr/>
            </a:pPr>
            <a:r>
              <a:rPr lang="en-US" sz="5400" dirty="0"/>
              <a:t>Patience</a:t>
            </a:r>
          </a:p>
          <a:p>
            <a:pPr eaLnBrk="1" fontAlgn="auto" hangingPunct="1">
              <a:spcAft>
                <a:spcPts val="0"/>
              </a:spcAft>
              <a:defRPr/>
            </a:pPr>
            <a:r>
              <a:rPr lang="en-US" sz="5400" dirty="0"/>
              <a:t>Kindness</a:t>
            </a:r>
          </a:p>
        </p:txBody>
      </p:sp>
      <p:pic>
        <p:nvPicPr>
          <p:cNvPr id="224259" name="Picture 6"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60" name="Picture 5"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6670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61" name="Picture 7"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6576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62" name="Picture 8"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6482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63" name="Picture 9"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6388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
          <p:cNvSpPr txBox="1">
            <a:spLocks/>
          </p:cNvSpPr>
          <p:nvPr/>
        </p:nvSpPr>
        <p:spPr>
          <a:xfrm>
            <a:off x="6705600" y="1600200"/>
            <a:ext cx="3962400" cy="5029200"/>
          </a:xfrm>
          <a:prstGeom prst="rect">
            <a:avLst/>
          </a:prstGeom>
        </p:spPr>
        <p:txBody>
          <a:bodyPr>
            <a:normAutofit/>
          </a:bodyPr>
          <a:lstStyle/>
          <a:p>
            <a:pPr eaLnBrk="1" fontAlgn="auto" hangingPunct="1">
              <a:spcBef>
                <a:spcPct val="20000"/>
              </a:spcBef>
              <a:spcAft>
                <a:spcPts val="0"/>
              </a:spcAft>
              <a:defRPr/>
            </a:pPr>
            <a:r>
              <a:rPr lang="en-US" sz="5400" dirty="0">
                <a:solidFill>
                  <a:schemeClr val="accent4">
                    <a:lumMod val="75000"/>
                  </a:schemeClr>
                </a:solidFill>
                <a:effectLst>
                  <a:glow rad="139700">
                    <a:schemeClr val="bg1">
                      <a:alpha val="40000"/>
                    </a:schemeClr>
                  </a:glow>
                </a:effectLst>
                <a:latin typeface="+mj-lt"/>
                <a:cs typeface="+mn-cs"/>
              </a:rPr>
              <a:t>Goodness</a:t>
            </a:r>
          </a:p>
          <a:p>
            <a:pPr eaLnBrk="1" fontAlgn="auto" hangingPunct="1">
              <a:spcBef>
                <a:spcPct val="20000"/>
              </a:spcBef>
              <a:spcAft>
                <a:spcPts val="0"/>
              </a:spcAft>
              <a:defRPr/>
            </a:pPr>
            <a:r>
              <a:rPr lang="en-US" sz="5400" dirty="0">
                <a:effectLst>
                  <a:glow rad="139700">
                    <a:schemeClr val="bg1">
                      <a:alpha val="40000"/>
                    </a:schemeClr>
                  </a:glow>
                </a:effectLst>
                <a:latin typeface="+mj-lt"/>
                <a:cs typeface="+mn-cs"/>
              </a:rPr>
              <a:t>Faith</a:t>
            </a:r>
          </a:p>
        </p:txBody>
      </p:sp>
      <p:pic>
        <p:nvPicPr>
          <p:cNvPr id="224265" name="Picture 11"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66" name="Picture 12"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6670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1600200"/>
            <a:ext cx="7239000" cy="5257800"/>
          </a:xfrm>
          <a:ln>
            <a:miter lim="800000"/>
            <a:headEnd/>
            <a:tailEnd/>
          </a:ln>
        </p:spPr>
        <p:txBody>
          <a:bodyPr rtlCol="0"/>
          <a:lstStyle/>
          <a:p>
            <a:pPr eaLnBrk="1" fontAlgn="auto" hangingPunct="1">
              <a:spcAft>
                <a:spcPts val="0"/>
              </a:spcAft>
              <a:defRPr/>
            </a:pPr>
            <a:r>
              <a:rPr lang="en-US" sz="5400" dirty="0"/>
              <a:t>Love</a:t>
            </a:r>
          </a:p>
          <a:p>
            <a:pPr eaLnBrk="1" fontAlgn="auto" hangingPunct="1">
              <a:spcAft>
                <a:spcPts val="0"/>
              </a:spcAft>
              <a:defRPr/>
            </a:pPr>
            <a:r>
              <a:rPr lang="en-US" sz="5400" dirty="0"/>
              <a:t>Joy</a:t>
            </a:r>
          </a:p>
          <a:p>
            <a:pPr eaLnBrk="1" fontAlgn="auto" hangingPunct="1">
              <a:spcAft>
                <a:spcPts val="0"/>
              </a:spcAft>
              <a:defRPr/>
            </a:pPr>
            <a:r>
              <a:rPr lang="en-US" sz="5400" dirty="0"/>
              <a:t>Peace</a:t>
            </a:r>
          </a:p>
          <a:p>
            <a:pPr eaLnBrk="1" fontAlgn="auto" hangingPunct="1">
              <a:spcAft>
                <a:spcPts val="0"/>
              </a:spcAft>
              <a:defRPr/>
            </a:pPr>
            <a:r>
              <a:rPr lang="en-US" sz="5400" dirty="0"/>
              <a:t>Patience</a:t>
            </a:r>
          </a:p>
          <a:p>
            <a:pPr eaLnBrk="1" fontAlgn="auto" hangingPunct="1">
              <a:spcAft>
                <a:spcPts val="0"/>
              </a:spcAft>
              <a:defRPr/>
            </a:pPr>
            <a:r>
              <a:rPr lang="en-US" sz="5400" dirty="0"/>
              <a:t>Kindness</a:t>
            </a:r>
          </a:p>
        </p:txBody>
      </p:sp>
      <p:pic>
        <p:nvPicPr>
          <p:cNvPr id="225283" name="Picture 6"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4" name="Picture 5"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6670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5" name="Picture 7"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6576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6" name="Picture 8"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6482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7" name="Picture 9"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6388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
          <p:cNvSpPr txBox="1">
            <a:spLocks/>
          </p:cNvSpPr>
          <p:nvPr/>
        </p:nvSpPr>
        <p:spPr>
          <a:xfrm>
            <a:off x="6705600" y="1600200"/>
            <a:ext cx="3962400" cy="5029200"/>
          </a:xfrm>
          <a:prstGeom prst="rect">
            <a:avLst/>
          </a:prstGeom>
        </p:spPr>
        <p:txBody>
          <a:bodyPr>
            <a:normAutofit/>
          </a:bodyPr>
          <a:lstStyle/>
          <a:p>
            <a:pPr eaLnBrk="1" fontAlgn="auto" hangingPunct="1">
              <a:spcBef>
                <a:spcPct val="20000"/>
              </a:spcBef>
              <a:spcAft>
                <a:spcPts val="0"/>
              </a:spcAft>
              <a:defRPr/>
            </a:pPr>
            <a:r>
              <a:rPr lang="en-US" sz="5400" dirty="0">
                <a:solidFill>
                  <a:schemeClr val="accent4">
                    <a:lumMod val="75000"/>
                  </a:schemeClr>
                </a:solidFill>
                <a:effectLst>
                  <a:glow rad="139700">
                    <a:schemeClr val="bg1">
                      <a:alpha val="40000"/>
                    </a:schemeClr>
                  </a:glow>
                </a:effectLst>
                <a:latin typeface="+mj-lt"/>
                <a:cs typeface="+mn-cs"/>
              </a:rPr>
              <a:t>Goodness</a:t>
            </a:r>
          </a:p>
          <a:p>
            <a:pPr eaLnBrk="1" fontAlgn="auto" hangingPunct="1">
              <a:spcBef>
                <a:spcPct val="20000"/>
              </a:spcBef>
              <a:spcAft>
                <a:spcPts val="0"/>
              </a:spcAft>
              <a:defRPr/>
            </a:pPr>
            <a:r>
              <a:rPr lang="en-US" sz="5400" dirty="0">
                <a:solidFill>
                  <a:schemeClr val="accent4">
                    <a:lumMod val="75000"/>
                  </a:schemeClr>
                </a:solidFill>
                <a:effectLst>
                  <a:glow rad="139700">
                    <a:schemeClr val="bg1">
                      <a:alpha val="40000"/>
                    </a:schemeClr>
                  </a:glow>
                </a:effectLst>
                <a:latin typeface="+mj-lt"/>
                <a:cs typeface="+mn-cs"/>
              </a:rPr>
              <a:t>Faith</a:t>
            </a:r>
          </a:p>
          <a:p>
            <a:pPr eaLnBrk="1" fontAlgn="auto" hangingPunct="1">
              <a:spcBef>
                <a:spcPct val="20000"/>
              </a:spcBef>
              <a:spcAft>
                <a:spcPts val="0"/>
              </a:spcAft>
              <a:defRPr/>
            </a:pPr>
            <a:r>
              <a:rPr lang="en-US" sz="5400" dirty="0">
                <a:effectLst>
                  <a:glow rad="139700">
                    <a:schemeClr val="bg1">
                      <a:alpha val="40000"/>
                    </a:schemeClr>
                  </a:glow>
                </a:effectLst>
                <a:latin typeface="+mj-lt"/>
                <a:cs typeface="+mn-cs"/>
              </a:rPr>
              <a:t>Meekness</a:t>
            </a:r>
          </a:p>
        </p:txBody>
      </p:sp>
      <p:pic>
        <p:nvPicPr>
          <p:cNvPr id="225289" name="Picture 11"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0" name="Picture 12"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6670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1" name="Picture 13"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6576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1600200"/>
            <a:ext cx="7239000" cy="5257800"/>
          </a:xfrm>
          <a:ln>
            <a:miter lim="800000"/>
            <a:headEnd/>
            <a:tailEnd/>
          </a:ln>
        </p:spPr>
        <p:txBody>
          <a:bodyPr rtlCol="0"/>
          <a:lstStyle/>
          <a:p>
            <a:pPr eaLnBrk="1" fontAlgn="auto" hangingPunct="1">
              <a:spcAft>
                <a:spcPts val="0"/>
              </a:spcAft>
              <a:defRPr/>
            </a:pPr>
            <a:r>
              <a:rPr lang="en-US" sz="5400" dirty="0"/>
              <a:t>Love</a:t>
            </a:r>
          </a:p>
          <a:p>
            <a:pPr eaLnBrk="1" fontAlgn="auto" hangingPunct="1">
              <a:spcAft>
                <a:spcPts val="0"/>
              </a:spcAft>
              <a:defRPr/>
            </a:pPr>
            <a:r>
              <a:rPr lang="en-US" sz="5400" dirty="0"/>
              <a:t>Joy</a:t>
            </a:r>
          </a:p>
          <a:p>
            <a:pPr eaLnBrk="1" fontAlgn="auto" hangingPunct="1">
              <a:spcAft>
                <a:spcPts val="0"/>
              </a:spcAft>
              <a:defRPr/>
            </a:pPr>
            <a:r>
              <a:rPr lang="en-US" sz="5400" dirty="0"/>
              <a:t>Peace</a:t>
            </a:r>
          </a:p>
          <a:p>
            <a:pPr eaLnBrk="1" fontAlgn="auto" hangingPunct="1">
              <a:spcAft>
                <a:spcPts val="0"/>
              </a:spcAft>
              <a:defRPr/>
            </a:pPr>
            <a:r>
              <a:rPr lang="en-US" sz="5400" dirty="0"/>
              <a:t>Patience</a:t>
            </a:r>
          </a:p>
          <a:p>
            <a:pPr eaLnBrk="1" fontAlgn="auto" hangingPunct="1">
              <a:spcAft>
                <a:spcPts val="0"/>
              </a:spcAft>
              <a:defRPr/>
            </a:pPr>
            <a:r>
              <a:rPr lang="en-US" sz="5400" dirty="0"/>
              <a:t>Kindness</a:t>
            </a:r>
          </a:p>
        </p:txBody>
      </p:sp>
      <p:pic>
        <p:nvPicPr>
          <p:cNvPr id="226307" name="Picture 6"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08" name="Picture 5"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6670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09" name="Picture 7"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6576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0" name="Picture 8"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6482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1" name="Picture 9"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6388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
          <p:cNvSpPr txBox="1">
            <a:spLocks/>
          </p:cNvSpPr>
          <p:nvPr/>
        </p:nvSpPr>
        <p:spPr>
          <a:xfrm>
            <a:off x="6705600" y="1600200"/>
            <a:ext cx="3962400" cy="5029200"/>
          </a:xfrm>
          <a:prstGeom prst="rect">
            <a:avLst/>
          </a:prstGeom>
        </p:spPr>
        <p:txBody>
          <a:bodyPr>
            <a:normAutofit/>
          </a:bodyPr>
          <a:lstStyle/>
          <a:p>
            <a:pPr eaLnBrk="1" fontAlgn="auto" hangingPunct="1">
              <a:spcBef>
                <a:spcPct val="20000"/>
              </a:spcBef>
              <a:spcAft>
                <a:spcPts val="0"/>
              </a:spcAft>
              <a:defRPr/>
            </a:pPr>
            <a:r>
              <a:rPr lang="en-US" sz="5400" dirty="0">
                <a:solidFill>
                  <a:schemeClr val="accent4">
                    <a:lumMod val="75000"/>
                  </a:schemeClr>
                </a:solidFill>
                <a:effectLst>
                  <a:glow rad="139700">
                    <a:schemeClr val="bg1">
                      <a:alpha val="40000"/>
                    </a:schemeClr>
                  </a:glow>
                </a:effectLst>
                <a:latin typeface="+mj-lt"/>
                <a:cs typeface="+mn-cs"/>
              </a:rPr>
              <a:t>Goodness</a:t>
            </a:r>
          </a:p>
          <a:p>
            <a:pPr eaLnBrk="1" fontAlgn="auto" hangingPunct="1">
              <a:spcBef>
                <a:spcPct val="20000"/>
              </a:spcBef>
              <a:spcAft>
                <a:spcPts val="0"/>
              </a:spcAft>
              <a:defRPr/>
            </a:pPr>
            <a:r>
              <a:rPr lang="en-US" sz="5400" dirty="0">
                <a:solidFill>
                  <a:schemeClr val="accent4">
                    <a:lumMod val="75000"/>
                  </a:schemeClr>
                </a:solidFill>
                <a:effectLst>
                  <a:glow rad="139700">
                    <a:schemeClr val="bg1">
                      <a:alpha val="40000"/>
                    </a:schemeClr>
                  </a:glow>
                </a:effectLst>
                <a:latin typeface="+mj-lt"/>
                <a:cs typeface="+mn-cs"/>
              </a:rPr>
              <a:t>Faith</a:t>
            </a:r>
          </a:p>
          <a:p>
            <a:pPr eaLnBrk="1" fontAlgn="auto" hangingPunct="1">
              <a:spcBef>
                <a:spcPct val="20000"/>
              </a:spcBef>
              <a:spcAft>
                <a:spcPts val="0"/>
              </a:spcAft>
              <a:defRPr/>
            </a:pPr>
            <a:r>
              <a:rPr lang="en-US" sz="5400" dirty="0">
                <a:solidFill>
                  <a:schemeClr val="accent4">
                    <a:lumMod val="75000"/>
                  </a:schemeClr>
                </a:solidFill>
                <a:effectLst>
                  <a:glow rad="139700">
                    <a:schemeClr val="bg1">
                      <a:alpha val="40000"/>
                    </a:schemeClr>
                  </a:glow>
                </a:effectLst>
                <a:latin typeface="+mj-lt"/>
                <a:cs typeface="+mn-cs"/>
              </a:rPr>
              <a:t>Meekness</a:t>
            </a:r>
          </a:p>
          <a:p>
            <a:pPr eaLnBrk="1" fontAlgn="auto" hangingPunct="1">
              <a:spcBef>
                <a:spcPct val="20000"/>
              </a:spcBef>
              <a:spcAft>
                <a:spcPts val="0"/>
              </a:spcAft>
              <a:defRPr/>
            </a:pPr>
            <a:r>
              <a:rPr lang="en-US" sz="5400" dirty="0">
                <a:effectLst>
                  <a:glow rad="139700">
                    <a:schemeClr val="bg1">
                      <a:alpha val="40000"/>
                    </a:schemeClr>
                  </a:glow>
                </a:effectLst>
                <a:latin typeface="+mj-lt"/>
                <a:cs typeface="+mn-cs"/>
              </a:rPr>
              <a:t>Temperance</a:t>
            </a:r>
          </a:p>
        </p:txBody>
      </p:sp>
      <p:pic>
        <p:nvPicPr>
          <p:cNvPr id="226313" name="Picture 11"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4" name="Picture 12"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6670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5" name="Picture 13"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6576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6" name="Picture 14"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6482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i="1" dirty="0"/>
              <a:t>“The Holy Spirit is the one who makes real in you what Christ has done for you.”</a:t>
            </a:r>
          </a:p>
          <a:p>
            <a:pPr eaLnBrk="1" fontAlgn="auto" hangingPunct="1">
              <a:spcAft>
                <a:spcPts val="0"/>
              </a:spcAft>
              <a:defRPr/>
            </a:pPr>
            <a:endParaRPr lang="en-US" sz="2400" i="1" dirty="0"/>
          </a:p>
          <a:p>
            <a:pPr eaLnBrk="1" fontAlgn="auto" hangingPunct="1">
              <a:spcAft>
                <a:spcPts val="0"/>
              </a:spcAft>
              <a:defRPr/>
            </a:pPr>
            <a:r>
              <a:rPr lang="en-US" sz="2400" i="1" dirty="0"/>
              <a:t>Oswald Chambers</a:t>
            </a:r>
            <a:endParaRPr lang="en-US" sz="5400"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33600" y="2590800"/>
            <a:ext cx="7924800" cy="3810000"/>
          </a:xfrm>
          <a:ln>
            <a:miter lim="800000"/>
            <a:headEnd/>
            <a:tailEnd/>
          </a:ln>
        </p:spPr>
        <p:txBody>
          <a:bodyPr rtlCol="0"/>
          <a:lstStyle/>
          <a:p>
            <a:pPr marL="400050" indent="-400050" eaLnBrk="1" fontAlgn="auto" hangingPunct="1">
              <a:spcAft>
                <a:spcPts val="0"/>
              </a:spcAft>
              <a:defRPr/>
            </a:pPr>
            <a:r>
              <a:rPr lang="en-US" sz="5400" u="sng" dirty="0"/>
              <a:t>the worries/cares of this world</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Notice again Acts 1:8</a:t>
            </a:r>
          </a:p>
          <a:p>
            <a:pPr eaLnBrk="1" fontAlgn="auto" hangingPunct="1">
              <a:spcAft>
                <a:spcPts val="0"/>
              </a:spcAft>
              <a:defRPr/>
            </a:pPr>
            <a:endParaRPr lang="en-US" dirty="0"/>
          </a:p>
          <a:p>
            <a:pPr eaLnBrk="1" fontAlgn="auto" hangingPunct="1">
              <a:spcAft>
                <a:spcPts val="0"/>
              </a:spcAft>
              <a:defRPr/>
            </a:pPr>
            <a:r>
              <a:rPr lang="en-US" sz="4800" dirty="0"/>
              <a:t>“But ye shall receive power, after that the Holy Ghost is come </a:t>
            </a:r>
            <a:r>
              <a:rPr lang="en-US" sz="4800" u="sng" dirty="0">
                <a:solidFill>
                  <a:schemeClr val="tx1"/>
                </a:solidFill>
              </a:rPr>
              <a:t>UPON</a:t>
            </a:r>
            <a:r>
              <a:rPr lang="en-US" sz="4800" dirty="0"/>
              <a:t> you..”</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Notice again Acts 1:8</a:t>
            </a:r>
          </a:p>
          <a:p>
            <a:pPr eaLnBrk="1" fontAlgn="auto" hangingPunct="1">
              <a:spcAft>
                <a:spcPts val="0"/>
              </a:spcAft>
              <a:defRPr/>
            </a:pPr>
            <a:endParaRPr lang="en-US" dirty="0"/>
          </a:p>
          <a:p>
            <a:pPr eaLnBrk="1" fontAlgn="auto" hangingPunct="1">
              <a:spcAft>
                <a:spcPts val="0"/>
              </a:spcAft>
              <a:defRPr/>
            </a:pPr>
            <a:r>
              <a:rPr lang="en-US" sz="4800" dirty="0"/>
              <a:t>“…But ye shall receive power, after that the Holy Ghost is come </a:t>
            </a:r>
            <a:r>
              <a:rPr lang="en-US" sz="4800" u="sng" dirty="0">
                <a:solidFill>
                  <a:schemeClr val="tx1"/>
                </a:solidFill>
              </a:rPr>
              <a:t>UPON</a:t>
            </a:r>
            <a:r>
              <a:rPr lang="en-US" sz="4800" dirty="0"/>
              <a:t> you and ye shall be witnesses….”</a:t>
            </a:r>
          </a:p>
        </p:txBody>
      </p:sp>
      <p:sp>
        <p:nvSpPr>
          <p:cNvPr id="6" name="Oval 5"/>
          <p:cNvSpPr/>
          <p:nvPr/>
        </p:nvSpPr>
        <p:spPr>
          <a:xfrm>
            <a:off x="9067800" y="4013051"/>
            <a:ext cx="1638300"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1447800"/>
            <a:ext cx="7239000" cy="4800600"/>
          </a:xfrm>
          <a:ln>
            <a:miter lim="800000"/>
            <a:headEnd/>
            <a:tailEnd/>
          </a:ln>
        </p:spPr>
        <p:txBody>
          <a:bodyPr rtlCol="0"/>
          <a:lstStyle/>
          <a:p>
            <a:pPr eaLnBrk="1" fontAlgn="auto" hangingPunct="1">
              <a:spcAft>
                <a:spcPts val="0"/>
              </a:spcAft>
              <a:defRPr/>
            </a:pPr>
            <a:r>
              <a:rPr lang="en-US" sz="5000" dirty="0"/>
              <a:t>The disciples had the Holy Spirit </a:t>
            </a:r>
            <a:r>
              <a:rPr lang="en-US" sz="5000" u="sng" dirty="0">
                <a:solidFill>
                  <a:schemeClr val="tx1"/>
                </a:solidFill>
              </a:rPr>
              <a:t>in</a:t>
            </a:r>
            <a:r>
              <a:rPr lang="en-US" sz="5000" b="1" dirty="0">
                <a:solidFill>
                  <a:schemeClr val="tx1"/>
                </a:solidFill>
              </a:rPr>
              <a:t> </a:t>
            </a:r>
            <a:r>
              <a:rPr lang="en-US" sz="5000" dirty="0"/>
              <a:t>them.</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85000" lnSpcReduction="20000"/>
          </a:bodyPr>
          <a:lstStyle/>
          <a:p>
            <a:pPr eaLnBrk="1" fontAlgn="auto" hangingPunct="1">
              <a:spcAft>
                <a:spcPts val="0"/>
              </a:spcAft>
              <a:defRPr/>
            </a:pPr>
            <a:r>
              <a:rPr lang="en-US" sz="5400" dirty="0"/>
              <a:t>The disciples had the Holy Spirit </a:t>
            </a:r>
            <a:r>
              <a:rPr lang="en-US" sz="5400" u="sng" dirty="0">
                <a:solidFill>
                  <a:schemeClr val="tx1"/>
                </a:solidFill>
              </a:rPr>
              <a:t>in</a:t>
            </a:r>
            <a:r>
              <a:rPr lang="en-US" sz="5400" b="1" dirty="0">
                <a:solidFill>
                  <a:schemeClr val="tx1"/>
                </a:solidFill>
              </a:rPr>
              <a:t> </a:t>
            </a:r>
            <a:r>
              <a:rPr lang="en-US" sz="5400" dirty="0"/>
              <a:t>them.</a:t>
            </a:r>
          </a:p>
          <a:p>
            <a:pPr eaLnBrk="1" fontAlgn="auto" hangingPunct="1">
              <a:spcAft>
                <a:spcPts val="0"/>
              </a:spcAft>
              <a:defRPr/>
            </a:pPr>
            <a:endParaRPr lang="en-US" sz="2800" i="1" dirty="0"/>
          </a:p>
          <a:p>
            <a:pPr eaLnBrk="1" fontAlgn="auto" hangingPunct="1">
              <a:spcAft>
                <a:spcPts val="0"/>
              </a:spcAft>
              <a:defRPr/>
            </a:pPr>
            <a:r>
              <a:rPr lang="en-US" sz="5400" i="1" dirty="0"/>
              <a:t>“</a:t>
            </a:r>
            <a:r>
              <a:rPr lang="en-US" sz="5400" dirty="0"/>
              <a:t>And when he had said this, he breathed on </a:t>
            </a:r>
            <a:r>
              <a:rPr lang="en-US" sz="5400" i="1" dirty="0"/>
              <a:t>them</a:t>
            </a:r>
            <a:r>
              <a:rPr lang="en-US" sz="5400" dirty="0"/>
              <a:t>, and </a:t>
            </a:r>
            <a:r>
              <a:rPr lang="en-US" sz="5400" dirty="0" err="1"/>
              <a:t>saith</a:t>
            </a:r>
            <a:r>
              <a:rPr lang="en-US" sz="5400" dirty="0"/>
              <a:t> unto them, Receive ye the Holy Ghost:”</a:t>
            </a:r>
          </a:p>
          <a:p>
            <a:pPr eaLnBrk="1" fontAlgn="auto" hangingPunct="1">
              <a:spcAft>
                <a:spcPts val="0"/>
              </a:spcAft>
              <a:defRPr/>
            </a:pPr>
            <a:endParaRPr lang="en-US" sz="5400" i="1" dirty="0"/>
          </a:p>
          <a:p>
            <a:pPr eaLnBrk="1" fontAlgn="auto" hangingPunct="1">
              <a:spcAft>
                <a:spcPts val="0"/>
              </a:spcAft>
              <a:defRPr/>
            </a:pPr>
            <a:r>
              <a:rPr lang="en-US" sz="2400" i="1" dirty="0"/>
              <a:t>John 20:22</a:t>
            </a:r>
            <a:r>
              <a:rPr lang="en-US" sz="2400" dirty="0"/>
              <a:t> KJV</a:t>
            </a:r>
            <a:endParaRPr lang="en-US" sz="2400" b="1" dirty="0">
              <a:solidFill>
                <a:schemeClr val="tx1"/>
              </a:solidFill>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But they needed an empowering by the Holy Spirit and they received it on the Day of Pentecost.</a:t>
            </a:r>
            <a:endParaRPr lang="en-US" sz="2400" b="1" dirty="0">
              <a:solidFill>
                <a:schemeClr val="tx1"/>
              </a:solidFill>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lnSpcReduction="10000"/>
          </a:bodyPr>
          <a:lstStyle/>
          <a:p>
            <a:pPr eaLnBrk="1" fontAlgn="auto" hangingPunct="1">
              <a:spcAft>
                <a:spcPts val="0"/>
              </a:spcAft>
              <a:defRPr/>
            </a:pPr>
            <a:r>
              <a:rPr lang="en-US" sz="5400" i="1" dirty="0"/>
              <a:t>“</a:t>
            </a:r>
            <a:r>
              <a:rPr lang="en-US" sz="5400" dirty="0"/>
              <a:t>And they were all filled with the Holy Ghost</a:t>
            </a:r>
            <a:r>
              <a:rPr lang="en-US" sz="5400" i="1" dirty="0"/>
              <a:t>…</a:t>
            </a:r>
            <a:r>
              <a:rPr lang="en-US" sz="5400" dirty="0"/>
              <a:t>Praising God, and having </a:t>
            </a:r>
            <a:r>
              <a:rPr lang="en-US" sz="5400" dirty="0" err="1"/>
              <a:t>favour</a:t>
            </a:r>
            <a:r>
              <a:rPr lang="en-US" sz="5400" dirty="0"/>
              <a:t> with all the people. And the Lord added to the church daily such as should be saved</a:t>
            </a:r>
            <a:r>
              <a:rPr lang="en-US" sz="5400" i="1" dirty="0"/>
              <a:t>.”</a:t>
            </a:r>
          </a:p>
          <a:p>
            <a:pPr eaLnBrk="1" fontAlgn="auto" hangingPunct="1">
              <a:spcAft>
                <a:spcPts val="0"/>
              </a:spcAft>
              <a:defRPr/>
            </a:pPr>
            <a:endParaRPr lang="en-US" sz="2400" i="1" dirty="0"/>
          </a:p>
          <a:p>
            <a:pPr eaLnBrk="1" fontAlgn="auto" hangingPunct="1">
              <a:spcAft>
                <a:spcPts val="0"/>
              </a:spcAft>
              <a:defRPr/>
            </a:pPr>
            <a:r>
              <a:rPr lang="en-US" sz="2400" i="1" dirty="0"/>
              <a:t>Acts 2:4, 47 KJV</a:t>
            </a:r>
            <a:endParaRPr lang="en-US" sz="5400" i="1"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a:bodyPr>
          <a:lstStyle/>
          <a:p>
            <a:pPr eaLnBrk="1" fontAlgn="auto" hangingPunct="1">
              <a:spcAft>
                <a:spcPts val="0"/>
              </a:spcAft>
              <a:defRPr/>
            </a:pPr>
            <a:r>
              <a:rPr lang="en-US" sz="5400" i="1" dirty="0"/>
              <a:t>“</a:t>
            </a:r>
            <a:r>
              <a:rPr lang="en-US" sz="5400" dirty="0"/>
              <a:t>And they were all filled with the Holy Ghost</a:t>
            </a:r>
            <a:r>
              <a:rPr lang="en-US" sz="5400" i="1" dirty="0"/>
              <a:t>…</a:t>
            </a:r>
            <a:r>
              <a:rPr lang="en-US" sz="5400" dirty="0"/>
              <a:t>Praising God, and the Lord added to the church daily such as should be saved</a:t>
            </a:r>
            <a:r>
              <a:rPr lang="en-US" sz="5400" i="1" dirty="0"/>
              <a:t>.”</a:t>
            </a:r>
          </a:p>
          <a:p>
            <a:pPr eaLnBrk="1" fontAlgn="auto" hangingPunct="1">
              <a:spcAft>
                <a:spcPts val="0"/>
              </a:spcAft>
              <a:defRPr/>
            </a:pPr>
            <a:endParaRPr lang="en-US" sz="2400" i="1" dirty="0"/>
          </a:p>
          <a:p>
            <a:pPr eaLnBrk="1" fontAlgn="auto" hangingPunct="1">
              <a:spcAft>
                <a:spcPts val="0"/>
              </a:spcAft>
              <a:defRPr/>
            </a:pPr>
            <a:r>
              <a:rPr lang="en-US" sz="2400" i="1" dirty="0"/>
              <a:t>Acts 2:4, 47 KJV</a:t>
            </a:r>
            <a:endParaRPr lang="en-US" sz="5400" i="1" dirty="0"/>
          </a:p>
        </p:txBody>
      </p:sp>
      <p:sp>
        <p:nvSpPr>
          <p:cNvPr id="5" name="Oval 4"/>
          <p:cNvSpPr/>
          <p:nvPr/>
        </p:nvSpPr>
        <p:spPr>
          <a:xfrm>
            <a:off x="5943600" y="1600200"/>
            <a:ext cx="1752600"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i="1" dirty="0"/>
              <a:t>“</a:t>
            </a:r>
            <a:r>
              <a:rPr lang="en-US" sz="5400" dirty="0"/>
              <a:t>And they were all filled with the Holy Ghost, and they spoke the word of God with boldness.”</a:t>
            </a:r>
            <a:endParaRPr lang="en-US" sz="5400" i="1" dirty="0"/>
          </a:p>
          <a:p>
            <a:pPr eaLnBrk="1" fontAlgn="auto" hangingPunct="1">
              <a:spcAft>
                <a:spcPts val="0"/>
              </a:spcAft>
              <a:defRPr/>
            </a:pPr>
            <a:endParaRPr lang="en-US" sz="2400" i="1" dirty="0"/>
          </a:p>
          <a:p>
            <a:pPr eaLnBrk="1" fontAlgn="auto" hangingPunct="1">
              <a:spcAft>
                <a:spcPts val="0"/>
              </a:spcAft>
              <a:defRPr/>
            </a:pPr>
            <a:r>
              <a:rPr lang="en-US" sz="2400" i="1" dirty="0"/>
              <a:t>Acts 4:31 KJV</a:t>
            </a:r>
            <a:endParaRPr lang="en-US" sz="5400" i="1"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i="1" dirty="0"/>
              <a:t>“</a:t>
            </a:r>
            <a:r>
              <a:rPr lang="en-US" sz="5400" dirty="0"/>
              <a:t>And they were all filled with the Holy Ghost, and they spoke the word of God with boldness.”</a:t>
            </a:r>
            <a:endParaRPr lang="en-US" sz="5400" i="1" dirty="0"/>
          </a:p>
          <a:p>
            <a:pPr eaLnBrk="1" fontAlgn="auto" hangingPunct="1">
              <a:spcAft>
                <a:spcPts val="0"/>
              </a:spcAft>
              <a:defRPr/>
            </a:pPr>
            <a:endParaRPr lang="en-US" sz="2400" i="1" dirty="0"/>
          </a:p>
          <a:p>
            <a:pPr eaLnBrk="1" fontAlgn="auto" hangingPunct="1">
              <a:spcAft>
                <a:spcPts val="0"/>
              </a:spcAft>
              <a:defRPr/>
            </a:pPr>
            <a:r>
              <a:rPr lang="en-US" sz="2400" i="1" dirty="0"/>
              <a:t>Acts 4:31 KJV</a:t>
            </a:r>
            <a:endParaRPr lang="en-US" sz="5400" i="1" dirty="0"/>
          </a:p>
        </p:txBody>
      </p:sp>
      <p:sp>
        <p:nvSpPr>
          <p:cNvPr id="5" name="Oval 4"/>
          <p:cNvSpPr/>
          <p:nvPr/>
        </p:nvSpPr>
        <p:spPr>
          <a:xfrm>
            <a:off x="6019800" y="1600200"/>
            <a:ext cx="1600200"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How does the Holy Spirit come </a:t>
            </a:r>
            <a:r>
              <a:rPr lang="en-US" sz="5400" dirty="0">
                <a:solidFill>
                  <a:schemeClr val="tx1"/>
                </a:solidFill>
              </a:rPr>
              <a:t>ON</a:t>
            </a:r>
            <a:r>
              <a:rPr lang="en-US" sz="5400" dirty="0"/>
              <a:t> you?</a:t>
            </a:r>
            <a:endParaRPr lang="en-US" sz="2400" b="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05000" y="1447800"/>
            <a:ext cx="8382000" cy="4953000"/>
          </a:xfrm>
          <a:ln>
            <a:miter lim="800000"/>
            <a:headEnd/>
            <a:tailEnd/>
          </a:ln>
        </p:spPr>
        <p:txBody>
          <a:bodyPr rtlCol="0"/>
          <a:lstStyle/>
          <a:p>
            <a:pPr eaLnBrk="1" fontAlgn="auto" hangingPunct="1">
              <a:spcAft>
                <a:spcPts val="0"/>
              </a:spcAft>
              <a:defRPr/>
            </a:pPr>
            <a:r>
              <a:rPr lang="en-US" sz="7200" dirty="0">
                <a:solidFill>
                  <a:schemeClr val="tx1"/>
                </a:solidFill>
              </a:rPr>
              <a:t>Witnessing</a:t>
            </a:r>
          </a:p>
          <a:p>
            <a:pPr eaLnBrk="1" fontAlgn="auto" hangingPunct="1">
              <a:spcAft>
                <a:spcPts val="0"/>
              </a:spcAft>
              <a:defRPr/>
            </a:pPr>
            <a:r>
              <a:rPr lang="en-US" sz="5400" i="1" dirty="0"/>
              <a:t>(soul winning)</a:t>
            </a:r>
          </a:p>
          <a:p>
            <a:pPr eaLnBrk="1" fontAlgn="auto" hangingPunct="1">
              <a:spcAft>
                <a:spcPts val="0"/>
              </a:spcAft>
              <a:defRPr/>
            </a:pPr>
            <a:r>
              <a:rPr lang="en-US" sz="5400" i="1" dirty="0"/>
              <a:t>(sharing Jesus)</a:t>
            </a:r>
          </a:p>
          <a:p>
            <a:pPr eaLnBrk="1" fontAlgn="auto" hangingPunct="1">
              <a:spcAft>
                <a:spcPts val="0"/>
              </a:spcAft>
              <a:defRPr/>
            </a:pPr>
            <a:r>
              <a:rPr lang="en-US" sz="5400" i="1" dirty="0"/>
              <a:t>(evangelism)</a:t>
            </a:r>
            <a:endParaRPr lang="en-US" sz="7200"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33600" y="2590800"/>
            <a:ext cx="7924800" cy="3810000"/>
          </a:xfrm>
          <a:ln>
            <a:miter lim="800000"/>
            <a:headEnd/>
            <a:tailEnd/>
          </a:ln>
        </p:spPr>
        <p:txBody>
          <a:bodyPr rtlCol="0"/>
          <a:lstStyle/>
          <a:p>
            <a:pPr marL="400050" indent="-400050" eaLnBrk="1" fontAlgn="auto" hangingPunct="1">
              <a:spcAft>
                <a:spcPts val="0"/>
              </a:spcAft>
              <a:defRPr/>
            </a:pPr>
            <a:r>
              <a:rPr lang="en-US" sz="5400" u="sng" dirty="0"/>
              <a:t>the deceitfulness of riches</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How does the Holy Spirit come </a:t>
            </a:r>
            <a:r>
              <a:rPr lang="en-US" sz="5400" dirty="0">
                <a:solidFill>
                  <a:schemeClr val="tx1"/>
                </a:solidFill>
              </a:rPr>
              <a:t>ON</a:t>
            </a:r>
            <a:r>
              <a:rPr lang="en-US" sz="5400" dirty="0"/>
              <a:t> you?</a:t>
            </a:r>
            <a:endParaRPr lang="en-US" sz="2400" b="1" dirty="0">
              <a:solidFill>
                <a:schemeClr val="tx1"/>
              </a:solidFill>
            </a:endParaRPr>
          </a:p>
        </p:txBody>
      </p:sp>
      <p:sp>
        <p:nvSpPr>
          <p:cNvPr id="6" name="Oval 5"/>
          <p:cNvSpPr/>
          <p:nvPr/>
        </p:nvSpPr>
        <p:spPr>
          <a:xfrm>
            <a:off x="1905000" y="2438400"/>
            <a:ext cx="1295400"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Like the early disciples, if you are truly a Christian, you have the Holy Spirit </a:t>
            </a:r>
            <a:r>
              <a:rPr lang="en-US" sz="5400" u="sng" dirty="0">
                <a:solidFill>
                  <a:schemeClr val="tx1"/>
                </a:solidFill>
              </a:rPr>
              <a:t>in</a:t>
            </a:r>
            <a:r>
              <a:rPr lang="en-US" sz="5400" dirty="0"/>
              <a:t> you. He came in when you were saved.</a:t>
            </a:r>
            <a:endParaRPr lang="en-US" sz="2400" b="1" dirty="0">
              <a:solidFill>
                <a:schemeClr val="tx1"/>
              </a:solidFill>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But also like the first disciples, you need to be empowered to be </a:t>
            </a:r>
            <a:r>
              <a:rPr lang="en-US" sz="5400" dirty="0">
                <a:solidFill>
                  <a:schemeClr val="tx1"/>
                </a:solidFill>
              </a:rPr>
              <a:t>filled</a:t>
            </a:r>
            <a:r>
              <a:rPr lang="en-US" sz="5400" dirty="0"/>
              <a:t> with the Holy Spirit.</a:t>
            </a:r>
            <a:endParaRPr lang="en-US" sz="2400" b="1" dirty="0">
              <a:solidFill>
                <a:schemeClr val="tx1"/>
              </a:solidFill>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But also like the first disciples, you need to be empowered to be </a:t>
            </a:r>
            <a:r>
              <a:rPr lang="en-US" sz="5400" dirty="0">
                <a:solidFill>
                  <a:schemeClr val="tx1"/>
                </a:solidFill>
              </a:rPr>
              <a:t>filled</a:t>
            </a:r>
            <a:r>
              <a:rPr lang="en-US" sz="5400" dirty="0"/>
              <a:t> with the Holy Spirit.</a:t>
            </a:r>
            <a:endParaRPr lang="en-US" sz="2400" b="1" dirty="0">
              <a:solidFill>
                <a:schemeClr val="tx1"/>
              </a:solidFill>
            </a:endParaRPr>
          </a:p>
        </p:txBody>
      </p:sp>
      <p:sp>
        <p:nvSpPr>
          <p:cNvPr id="6" name="Oval 5"/>
          <p:cNvSpPr/>
          <p:nvPr/>
        </p:nvSpPr>
        <p:spPr>
          <a:xfrm>
            <a:off x="2001134" y="3200400"/>
            <a:ext cx="1600200" cy="990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05000" y="1905000"/>
            <a:ext cx="8610600" cy="4495800"/>
          </a:xfrm>
          <a:ln>
            <a:miter lim="800000"/>
            <a:headEnd/>
            <a:tailEnd/>
          </a:ln>
        </p:spPr>
        <p:txBody>
          <a:bodyPr rtlCol="0"/>
          <a:lstStyle/>
          <a:p>
            <a:pPr eaLnBrk="1" fontAlgn="auto" hangingPunct="1">
              <a:spcAft>
                <a:spcPts val="0"/>
              </a:spcAft>
              <a:defRPr/>
            </a:pPr>
            <a:r>
              <a:rPr lang="en-US" sz="5400" dirty="0"/>
              <a:t>In fact, </a:t>
            </a:r>
            <a:r>
              <a:rPr lang="en-US" sz="5400" u="sng" dirty="0"/>
              <a:t>we are commanded</a:t>
            </a:r>
            <a:r>
              <a:rPr lang="en-US" sz="5400" dirty="0"/>
              <a:t> to be filled with the Holy Spirit:</a:t>
            </a:r>
            <a:endParaRPr lang="en-US" sz="2400" b="1" dirty="0">
              <a:solidFill>
                <a:schemeClr val="tx1"/>
              </a:solidFill>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i="1" dirty="0"/>
              <a:t>“…</a:t>
            </a:r>
            <a:r>
              <a:rPr lang="en-US" sz="5400" dirty="0"/>
              <a:t>understanding what the will of the Lord </a:t>
            </a:r>
            <a:r>
              <a:rPr lang="en-US" sz="5400" i="1" dirty="0"/>
              <a:t>is…</a:t>
            </a:r>
            <a:r>
              <a:rPr lang="en-US" sz="5400" dirty="0"/>
              <a:t>be filled with the Spirit</a:t>
            </a:r>
            <a:r>
              <a:rPr lang="en-US" sz="5400" i="1" dirty="0"/>
              <a:t>…”</a:t>
            </a:r>
          </a:p>
          <a:p>
            <a:pPr eaLnBrk="1" fontAlgn="auto" hangingPunct="1">
              <a:spcAft>
                <a:spcPts val="0"/>
              </a:spcAft>
              <a:defRPr/>
            </a:pPr>
            <a:endParaRPr lang="en-US" sz="2400" i="1" dirty="0"/>
          </a:p>
          <a:p>
            <a:pPr eaLnBrk="1" fontAlgn="auto" hangingPunct="1">
              <a:spcAft>
                <a:spcPts val="0"/>
              </a:spcAft>
              <a:defRPr/>
            </a:pPr>
            <a:r>
              <a:rPr lang="en-US" sz="2400" i="1" dirty="0"/>
              <a:t>Ephesians 5:17-18 KJV</a:t>
            </a:r>
            <a:endParaRPr lang="en-US" sz="5400" i="1" dirty="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SO THE QUESTION IS:</a:t>
            </a:r>
            <a:endParaRPr lang="en-US" sz="2400" b="1" dirty="0">
              <a:solidFill>
                <a:schemeClr val="tx1"/>
              </a:solidFill>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SO THE QUESTION IS:</a:t>
            </a:r>
          </a:p>
          <a:p>
            <a:pPr eaLnBrk="1" fontAlgn="auto" hangingPunct="1">
              <a:spcAft>
                <a:spcPts val="0"/>
              </a:spcAft>
              <a:defRPr/>
            </a:pPr>
            <a:endParaRPr lang="en-US" sz="2400" b="1" dirty="0">
              <a:solidFill>
                <a:schemeClr val="tx1"/>
              </a:solidFill>
            </a:endParaRPr>
          </a:p>
          <a:p>
            <a:pPr eaLnBrk="1" fontAlgn="auto" hangingPunct="1">
              <a:spcAft>
                <a:spcPts val="0"/>
              </a:spcAft>
              <a:defRPr/>
            </a:pPr>
            <a:r>
              <a:rPr lang="en-US" sz="5400" dirty="0"/>
              <a:t>How are you to be “filled with the Spirit?”</a:t>
            </a:r>
            <a:endParaRPr lang="en-US" sz="2400"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If something is to be filled with any substance, it must be </a:t>
            </a:r>
            <a:r>
              <a:rPr lang="en-US" sz="5400" u="sng" dirty="0">
                <a:solidFill>
                  <a:schemeClr val="tx1"/>
                </a:solidFill>
              </a:rPr>
              <a:t>EMPTIED</a:t>
            </a:r>
            <a:r>
              <a:rPr lang="en-US" sz="5400" dirty="0"/>
              <a:t> of anything that is already in it!</a:t>
            </a:r>
            <a:endParaRPr lang="en-US" sz="2400"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How can </a:t>
            </a:r>
            <a:r>
              <a:rPr lang="en-US" sz="5400" u="sng" dirty="0">
                <a:solidFill>
                  <a:schemeClr val="tx1"/>
                </a:solidFill>
              </a:rPr>
              <a:t>YOU</a:t>
            </a:r>
            <a:r>
              <a:rPr lang="en-US" sz="5400" dirty="0"/>
              <a:t> be filled with the Holy Spirit?</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05000" y="2438400"/>
            <a:ext cx="8382000" cy="3962400"/>
          </a:xfrm>
          <a:ln>
            <a:miter lim="800000"/>
            <a:headEnd/>
            <a:tailEnd/>
          </a:ln>
        </p:spPr>
        <p:txBody>
          <a:bodyPr rtlCol="0"/>
          <a:lstStyle/>
          <a:p>
            <a:pPr marL="400050" indent="-400050" eaLnBrk="1" fontAlgn="auto" hangingPunct="1">
              <a:spcAft>
                <a:spcPts val="0"/>
              </a:spcAft>
              <a:defRPr/>
            </a:pPr>
            <a:r>
              <a:rPr lang="en-US" sz="5400" u="sng" dirty="0"/>
              <a:t>the lusts/desires of other things</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Empty yourself of anything and everything that does not please God.</a:t>
            </a:r>
            <a:endParaRPr lang="en-US" sz="2400" dirty="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a:bodyPr>
          <a:lstStyle/>
          <a:p>
            <a:pPr eaLnBrk="1" fontAlgn="auto" hangingPunct="1">
              <a:spcAft>
                <a:spcPts val="0"/>
              </a:spcAft>
              <a:defRPr/>
            </a:pPr>
            <a:r>
              <a:rPr lang="en-US" sz="5400" i="1" dirty="0"/>
              <a:t>“</a:t>
            </a:r>
            <a:r>
              <a:rPr lang="en-US" sz="5400" dirty="0"/>
              <a:t>If we confess our sins, he is faithful and just to forgive us our sins, and to cleanse us from all unrighteousness.”</a:t>
            </a:r>
          </a:p>
          <a:p>
            <a:pPr eaLnBrk="1" fontAlgn="auto" hangingPunct="1">
              <a:spcAft>
                <a:spcPts val="0"/>
              </a:spcAft>
              <a:defRPr/>
            </a:pPr>
            <a:endParaRPr lang="en-US" sz="5400" i="1" dirty="0"/>
          </a:p>
          <a:p>
            <a:pPr eaLnBrk="1" fontAlgn="auto" hangingPunct="1">
              <a:spcAft>
                <a:spcPts val="0"/>
              </a:spcAft>
              <a:defRPr/>
            </a:pPr>
            <a:r>
              <a:rPr lang="en-US" sz="2200" i="1" dirty="0"/>
              <a:t>1 John 1:9 KJV</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Of every </a:t>
            </a:r>
            <a:r>
              <a:rPr lang="en-US" sz="5400" u="sng" dirty="0">
                <a:solidFill>
                  <a:schemeClr val="tx1"/>
                </a:solidFill>
              </a:rPr>
              <a:t>DEED/ACTION</a:t>
            </a:r>
            <a:endParaRPr lang="en-US" sz="2400" u="sng" dirty="0"/>
          </a:p>
        </p:txBody>
      </p:sp>
      <p:pic>
        <p:nvPicPr>
          <p:cNvPr id="250883" name="Picture 6"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Of every </a:t>
            </a:r>
            <a:r>
              <a:rPr lang="en-US" sz="5400" u="sng" dirty="0">
                <a:solidFill>
                  <a:schemeClr val="tx1"/>
                </a:solidFill>
              </a:rPr>
              <a:t>DEED/ACTION</a:t>
            </a:r>
            <a:r>
              <a:rPr lang="en-US" sz="5400" dirty="0"/>
              <a:t> </a:t>
            </a:r>
          </a:p>
          <a:p>
            <a:pPr eaLnBrk="1" fontAlgn="auto" hangingPunct="1">
              <a:spcAft>
                <a:spcPts val="0"/>
              </a:spcAft>
              <a:defRPr/>
            </a:pPr>
            <a:r>
              <a:rPr lang="en-US" sz="5400" dirty="0"/>
              <a:t>Of every </a:t>
            </a:r>
            <a:r>
              <a:rPr lang="en-US" sz="5400" u="sng" dirty="0">
                <a:solidFill>
                  <a:schemeClr val="tx1"/>
                </a:solidFill>
              </a:rPr>
              <a:t>WORD</a:t>
            </a:r>
            <a:endParaRPr lang="en-US" sz="2400" u="sng" dirty="0">
              <a:solidFill>
                <a:schemeClr val="tx1"/>
              </a:solidFill>
            </a:endParaRPr>
          </a:p>
        </p:txBody>
      </p:sp>
      <p:pic>
        <p:nvPicPr>
          <p:cNvPr id="251907" name="Picture 6"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908" name="Picture 4"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6670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Of every </a:t>
            </a:r>
            <a:r>
              <a:rPr lang="en-US" sz="5400" u="sng" dirty="0">
                <a:solidFill>
                  <a:schemeClr val="tx1"/>
                </a:solidFill>
              </a:rPr>
              <a:t>DEED/ACTION</a:t>
            </a:r>
            <a:r>
              <a:rPr lang="en-US" sz="5400" dirty="0"/>
              <a:t> </a:t>
            </a:r>
          </a:p>
          <a:p>
            <a:pPr eaLnBrk="1" fontAlgn="auto" hangingPunct="1">
              <a:spcAft>
                <a:spcPts val="0"/>
              </a:spcAft>
              <a:defRPr/>
            </a:pPr>
            <a:r>
              <a:rPr lang="en-US" sz="5400" dirty="0"/>
              <a:t>Of every </a:t>
            </a:r>
            <a:r>
              <a:rPr lang="en-US" sz="5400" u="sng" dirty="0">
                <a:solidFill>
                  <a:schemeClr val="tx1"/>
                </a:solidFill>
              </a:rPr>
              <a:t>WORD</a:t>
            </a:r>
          </a:p>
          <a:p>
            <a:pPr eaLnBrk="1" fontAlgn="auto" hangingPunct="1">
              <a:spcAft>
                <a:spcPts val="0"/>
              </a:spcAft>
              <a:defRPr/>
            </a:pPr>
            <a:r>
              <a:rPr lang="en-US" sz="5400" dirty="0"/>
              <a:t>Of every </a:t>
            </a:r>
            <a:r>
              <a:rPr lang="en-US" sz="5400" u="sng" dirty="0">
                <a:solidFill>
                  <a:schemeClr val="tx1"/>
                </a:solidFill>
              </a:rPr>
              <a:t>THOUGHT</a:t>
            </a:r>
            <a:endParaRPr lang="en-US" sz="2400" u="sng" dirty="0">
              <a:solidFill>
                <a:schemeClr val="tx1"/>
              </a:solidFill>
            </a:endParaRPr>
          </a:p>
        </p:txBody>
      </p:sp>
      <p:pic>
        <p:nvPicPr>
          <p:cNvPr id="252931" name="Picture 6"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32" name="Picture 4"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6670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33" name="Picture 7"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6576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6600" dirty="0">
                <a:solidFill>
                  <a:schemeClr val="accent4">
                    <a:lumMod val="75000"/>
                  </a:schemeClr>
                </a:solidFill>
              </a:rPr>
              <a:t>Ask Him to fill you right now with His Holy Spirit!</a:t>
            </a:r>
            <a:endParaRPr lang="en-US" sz="3200" b="1" dirty="0">
              <a:solidFill>
                <a:schemeClr val="accent4">
                  <a:lumMod val="75000"/>
                </a:schemeClr>
              </a:solidFill>
            </a:endParaRPr>
          </a:p>
        </p:txBody>
      </p:sp>
      <p:pic>
        <p:nvPicPr>
          <p:cNvPr id="4" name="Empty Yourself and Be Filled.WAV">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6002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305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05000" y="1981200"/>
            <a:ext cx="8382000" cy="4419600"/>
          </a:xfrm>
          <a:ln>
            <a:miter lim="800000"/>
            <a:headEnd/>
            <a:tailEnd/>
          </a:ln>
        </p:spPr>
        <p:txBody>
          <a:bodyPr rtlCol="0"/>
          <a:lstStyle/>
          <a:p>
            <a:pPr eaLnBrk="1" fontAlgn="auto" hangingPunct="1">
              <a:spcAft>
                <a:spcPts val="0"/>
              </a:spcAft>
              <a:defRPr/>
            </a:pPr>
            <a:r>
              <a:rPr lang="en-US" sz="11500" dirty="0">
                <a:solidFill>
                  <a:schemeClr val="accent4">
                    <a:lumMod val="75000"/>
                  </a:schemeClr>
                </a:solidFill>
              </a:rPr>
              <a:t>What Now?</a:t>
            </a:r>
            <a:endParaRPr lang="en-US" sz="5400" b="1" dirty="0">
              <a:solidFill>
                <a:schemeClr val="accent4">
                  <a:lumMod val="75000"/>
                </a:schemeClr>
              </a:solidFill>
            </a:endParaRP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5" descr="logo_EveryBelieverAWitness.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070100"/>
            <a:ext cx="73152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u="sng" dirty="0">
                <a:solidFill>
                  <a:schemeClr val="tx1"/>
                </a:solidFill>
              </a:rPr>
              <a:t>MOST</a:t>
            </a:r>
            <a:r>
              <a:rPr lang="en-US" sz="5400" dirty="0"/>
              <a:t> Christians forget about the fate of </a:t>
            </a:r>
            <a:r>
              <a:rPr lang="en-US" sz="5400" u="sng" dirty="0">
                <a:solidFill>
                  <a:schemeClr val="tx1"/>
                </a:solidFill>
              </a:rPr>
              <a:t>LOST</a:t>
            </a:r>
            <a:r>
              <a:rPr lang="en-US" sz="5400" dirty="0"/>
              <a:t> people.</a:t>
            </a:r>
          </a:p>
        </p:txBody>
      </p:sp>
      <p:pic>
        <p:nvPicPr>
          <p:cNvPr id="49155" name="Picture 4" descr="bullet_3.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8858" y="17526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47500" lnSpcReduction="20000"/>
          </a:bodyPr>
          <a:lstStyle/>
          <a:p>
            <a:pPr eaLnBrk="1" fontAlgn="auto" hangingPunct="1">
              <a:spcAft>
                <a:spcPts val="0"/>
              </a:spcAft>
              <a:defRPr/>
            </a:pPr>
            <a:endParaRPr lang="en-US" sz="5400" i="1" dirty="0"/>
          </a:p>
          <a:p>
            <a:pPr eaLnBrk="1" fontAlgn="auto" hangingPunct="1">
              <a:spcAft>
                <a:spcPts val="0"/>
              </a:spcAft>
              <a:defRPr/>
            </a:pPr>
            <a:endParaRPr lang="en-US" sz="5400" i="1" dirty="0"/>
          </a:p>
          <a:p>
            <a:pPr eaLnBrk="1" fontAlgn="auto" hangingPunct="1">
              <a:spcAft>
                <a:spcPts val="0"/>
              </a:spcAft>
              <a:defRPr/>
            </a:pPr>
            <a:r>
              <a:rPr lang="en-US" sz="7600" i="1" dirty="0"/>
              <a:t>“</a:t>
            </a:r>
            <a:r>
              <a:rPr lang="en-US" sz="7600" dirty="0"/>
              <a:t>There was a certain rich man, which was clothed in purple and fine linen, and fared sumptuously every day: And there was a certain beggar named Lazarus, which was laid at his gate, full of sores, And desiring to be fed with the crumbs which fell from the rich man's table: moreover the dogs came and licked his sores.”</a:t>
            </a:r>
          </a:p>
          <a:p>
            <a:pPr eaLnBrk="1" fontAlgn="auto" hangingPunct="1">
              <a:spcAft>
                <a:spcPts val="0"/>
              </a:spcAft>
              <a:defRPr/>
            </a:pPr>
            <a:endParaRPr lang="en-US" sz="6700" dirty="0"/>
          </a:p>
          <a:p>
            <a:pPr eaLnBrk="1" fontAlgn="auto" hangingPunct="1">
              <a:spcAft>
                <a:spcPts val="0"/>
              </a:spcAft>
              <a:defRPr/>
            </a:pPr>
            <a:r>
              <a:rPr lang="en-US" sz="4400" i="1" dirty="0"/>
              <a:t>Luke 16:19-21 KJV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a:bodyPr>
          <a:lstStyle/>
          <a:p>
            <a:pPr eaLnBrk="1" fontAlgn="auto" hangingPunct="1">
              <a:spcAft>
                <a:spcPts val="0"/>
              </a:spcAft>
              <a:defRPr/>
            </a:pPr>
            <a:endParaRPr lang="en-US" sz="4200" i="1" dirty="0"/>
          </a:p>
          <a:p>
            <a:pPr eaLnBrk="1" fontAlgn="auto" hangingPunct="1">
              <a:spcAft>
                <a:spcPts val="0"/>
              </a:spcAft>
              <a:defRPr/>
            </a:pPr>
            <a:r>
              <a:rPr lang="en-US" sz="4200" i="1" dirty="0"/>
              <a:t>“</a:t>
            </a:r>
            <a:r>
              <a:rPr lang="en-US" sz="4400" dirty="0"/>
              <a:t>And it came to pass, that the beggar died, and was carried by the angels into Abraham's bosom: the rich man also died, and was buried;”</a:t>
            </a:r>
          </a:p>
          <a:p>
            <a:pPr eaLnBrk="1" fontAlgn="auto" hangingPunct="1">
              <a:spcAft>
                <a:spcPts val="0"/>
              </a:spcAft>
              <a:defRPr/>
            </a:pPr>
            <a:endParaRPr lang="en-US" sz="4200" i="1" dirty="0"/>
          </a:p>
          <a:p>
            <a:pPr eaLnBrk="1" fontAlgn="auto" hangingPunct="1">
              <a:spcAft>
                <a:spcPts val="0"/>
              </a:spcAft>
              <a:defRPr/>
            </a:pPr>
            <a:endParaRPr lang="en-US" sz="2400" i="1" dirty="0"/>
          </a:p>
          <a:p>
            <a:pPr eaLnBrk="1" fontAlgn="auto" hangingPunct="1">
              <a:spcAft>
                <a:spcPts val="0"/>
              </a:spcAft>
              <a:defRPr/>
            </a:pPr>
            <a:r>
              <a:rPr lang="en-US" sz="2400" i="1" dirty="0"/>
              <a:t>Luke 16:22 KJV</a:t>
            </a:r>
            <a:endParaRPr lang="en-US" sz="5400"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0" y="2438400"/>
            <a:ext cx="9144000" cy="3962400"/>
          </a:xfrm>
          <a:ln>
            <a:miter lim="800000"/>
            <a:headEnd/>
            <a:tailEnd/>
          </a:ln>
        </p:spPr>
        <p:txBody>
          <a:bodyPr rtlCol="0"/>
          <a:lstStyle/>
          <a:p>
            <a:pPr eaLnBrk="1" fontAlgn="auto" hangingPunct="1">
              <a:spcAft>
                <a:spcPts val="0"/>
              </a:spcAft>
              <a:buFont typeface="Arial" panose="020B0604020202020204" pitchFamily="34" charset="0"/>
              <a:buChar char="•"/>
              <a:defRPr/>
            </a:pPr>
            <a:r>
              <a:rPr lang="en-US" sz="6600" dirty="0"/>
              <a:t> </a:t>
            </a:r>
            <a:r>
              <a:rPr lang="en-US" sz="6600" u="sng" dirty="0"/>
              <a:t>Everyone</a:t>
            </a:r>
            <a:r>
              <a:rPr lang="en-US" sz="6600" b="1" dirty="0"/>
              <a:t> </a:t>
            </a:r>
            <a:r>
              <a:rPr lang="en-US" sz="6600" dirty="0">
                <a:solidFill>
                  <a:schemeClr val="accent4">
                    <a:lumMod val="75000"/>
                  </a:schemeClr>
                </a:solidFill>
              </a:rPr>
              <a:t>is going to die.</a:t>
            </a:r>
            <a:endParaRPr lang="en-US" sz="6600" i="1" dirty="0">
              <a:solidFill>
                <a:schemeClr val="accent4">
                  <a:lumMod val="7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85000" lnSpcReduction="20000"/>
          </a:bodyPr>
          <a:lstStyle/>
          <a:p>
            <a:pPr eaLnBrk="1" fontAlgn="auto" hangingPunct="1">
              <a:spcAft>
                <a:spcPts val="0"/>
              </a:spcAft>
              <a:defRPr/>
            </a:pPr>
            <a:r>
              <a:rPr lang="en-US" sz="5400" i="1" dirty="0"/>
              <a:t>“</a:t>
            </a:r>
            <a:r>
              <a:rPr lang="en-US" sz="5400" dirty="0"/>
              <a:t>And in hell he lift up his eyes, being in torments, and </a:t>
            </a:r>
            <a:r>
              <a:rPr lang="en-US" sz="5400" dirty="0" err="1"/>
              <a:t>seeth</a:t>
            </a:r>
            <a:r>
              <a:rPr lang="en-US" sz="5400" dirty="0"/>
              <a:t> Abraham afar off, and Lazarus in his bosom. And he cried and said, Father Abraham, have mercy on me, and send Lazarus, that he may dip the tip of his finger in water, and cool my tongue; for I am tormented in this flame</a:t>
            </a:r>
            <a:r>
              <a:rPr lang="en-US" sz="5400" i="1" dirty="0"/>
              <a:t>.”</a:t>
            </a:r>
          </a:p>
          <a:p>
            <a:pPr eaLnBrk="1" fontAlgn="auto" hangingPunct="1">
              <a:spcAft>
                <a:spcPts val="0"/>
              </a:spcAft>
              <a:defRPr/>
            </a:pPr>
            <a:endParaRPr lang="en-US" sz="2400" i="1" dirty="0"/>
          </a:p>
          <a:p>
            <a:pPr eaLnBrk="1" fontAlgn="auto" hangingPunct="1">
              <a:spcAft>
                <a:spcPts val="0"/>
              </a:spcAft>
              <a:defRPr/>
            </a:pPr>
            <a:r>
              <a:rPr lang="en-US" sz="2400" i="1" dirty="0"/>
              <a:t>Luke 16:23-24 KJV</a:t>
            </a:r>
            <a:endParaRPr lang="en-US" sz="5400"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05000" y="2286000"/>
            <a:ext cx="8382000" cy="4114800"/>
          </a:xfrm>
          <a:ln>
            <a:miter lim="800000"/>
            <a:headEnd/>
            <a:tailEnd/>
          </a:ln>
        </p:spPr>
        <p:txBody>
          <a:bodyPr rtlCol="0"/>
          <a:lstStyle/>
          <a:p>
            <a:pPr eaLnBrk="1" fontAlgn="auto" hangingPunct="1">
              <a:spcAft>
                <a:spcPts val="0"/>
              </a:spcAft>
              <a:buFont typeface="Arial" panose="020B0604020202020204" pitchFamily="34" charset="0"/>
              <a:buChar char="•"/>
              <a:defRPr/>
            </a:pPr>
            <a:r>
              <a:rPr lang="en-US" sz="6600" dirty="0">
                <a:solidFill>
                  <a:schemeClr val="accent4">
                    <a:lumMod val="75000"/>
                  </a:schemeClr>
                </a:solidFill>
              </a:rPr>
              <a:t> Hell is </a:t>
            </a:r>
            <a:r>
              <a:rPr lang="en-US" sz="6600" u="sng" dirty="0"/>
              <a:t>real</a:t>
            </a:r>
            <a:r>
              <a:rPr lang="en-US" sz="6600" dirty="0">
                <a:solidFill>
                  <a:schemeClr val="accent4">
                    <a:lumMod val="75000"/>
                  </a:schemeClr>
                </a:solidFill>
              </a:rPr>
              <a:t>.</a:t>
            </a:r>
            <a:endParaRPr lang="en-US" sz="6600" i="1" dirty="0">
              <a:solidFill>
                <a:schemeClr val="accent4">
                  <a:lumMod val="75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HELL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52400"/>
            <a:ext cx="7400925"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p:txBody>
          <a:bodyPr rtlCol="0"/>
          <a:lstStyle/>
          <a:p>
            <a:pPr eaLnBrk="1" fontAlgn="auto" hangingPunct="1">
              <a:spcAft>
                <a:spcPts val="0"/>
              </a:spcAft>
              <a:defRPr/>
            </a:pP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HELL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52400"/>
            <a:ext cx="7400925"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5" descr="HELL -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352800"/>
            <a:ext cx="151130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p:txBody>
          <a:bodyPr rtlCol="0"/>
          <a:lstStyle/>
          <a:p>
            <a:pPr eaLnBrk="1" fontAlgn="auto" hangingPunct="1">
              <a:spcAft>
                <a:spcPts val="0"/>
              </a:spcAft>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05000" y="2514600"/>
            <a:ext cx="8382000" cy="3886200"/>
          </a:xfrm>
          <a:ln>
            <a:miter lim="800000"/>
            <a:headEnd/>
            <a:tailEnd/>
          </a:ln>
        </p:spPr>
        <p:txBody>
          <a:bodyPr rtlCol="0"/>
          <a:lstStyle/>
          <a:p>
            <a:pPr eaLnBrk="1" fontAlgn="auto" hangingPunct="1">
              <a:spcAft>
                <a:spcPts val="0"/>
              </a:spcAft>
              <a:defRPr/>
            </a:pPr>
            <a:r>
              <a:rPr lang="en-US" sz="6600" b="1" dirty="0"/>
              <a:t>“</a:t>
            </a:r>
            <a:r>
              <a:rPr lang="en-US" sz="6600" i="1" dirty="0">
                <a:solidFill>
                  <a:schemeClr val="tx1"/>
                </a:solidFill>
              </a:rPr>
              <a:t>VIRTUAL</a:t>
            </a:r>
            <a:r>
              <a:rPr lang="en-US" sz="6600" b="1" dirty="0"/>
              <a:t> </a:t>
            </a:r>
            <a:r>
              <a:rPr lang="en-US" sz="6600" dirty="0"/>
              <a:t>Evangelism</a:t>
            </a:r>
            <a:r>
              <a:rPr lang="en-US" sz="6600" b="1" dirty="0"/>
              <a:t>”</a:t>
            </a:r>
            <a:endParaRPr lang="en-US" sz="6600"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 descr="HELL -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352800"/>
            <a:ext cx="151130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6" descr="HELL -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352800"/>
            <a:ext cx="2249488"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descr="HELL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1" y="152400"/>
            <a:ext cx="7400925"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p:txBody>
          <a:bodyPr rtlCol="0"/>
          <a:lstStyle/>
          <a:p>
            <a:pPr eaLnBrk="1" fontAlgn="auto" hangingPunct="1">
              <a:spcAft>
                <a:spcPts val="0"/>
              </a:spcAft>
              <a:defRPr/>
            </a:pP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HELL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52400"/>
            <a:ext cx="7400925"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5" descr="HELL -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352800"/>
            <a:ext cx="151130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6" descr="HELL -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352800"/>
            <a:ext cx="2249488"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7" descr="HELL -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6263" y="3352800"/>
            <a:ext cx="1719262"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p:txBody>
          <a:bodyPr rtlCol="0"/>
          <a:lstStyle/>
          <a:p>
            <a:pPr eaLnBrk="1" fontAlgn="auto" hangingPunct="1">
              <a:spcAft>
                <a:spcPts val="0"/>
              </a:spcAft>
              <a:defRPr/>
            </a:pP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HELL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52400"/>
            <a:ext cx="7400925"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5" descr="HELL -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352800"/>
            <a:ext cx="151130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6" descr="HELL -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352800"/>
            <a:ext cx="2249488"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7" descr="HELL -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6263" y="3352800"/>
            <a:ext cx="1719262"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8" descr="HELL -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352800"/>
            <a:ext cx="21145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p:txBody>
          <a:bodyPr rtlCol="0"/>
          <a:lstStyle/>
          <a:p>
            <a:pPr eaLnBrk="1" fontAlgn="auto" hangingPunct="1">
              <a:spcAft>
                <a:spcPts val="0"/>
              </a:spcAft>
              <a:defRPr/>
            </a:pP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70000" lnSpcReduction="20000"/>
          </a:bodyPr>
          <a:lstStyle/>
          <a:p>
            <a:pPr eaLnBrk="1" fontAlgn="auto" hangingPunct="1">
              <a:spcAft>
                <a:spcPts val="0"/>
              </a:spcAft>
              <a:defRPr/>
            </a:pPr>
            <a:endParaRPr lang="en-US" sz="5400" i="1" dirty="0"/>
          </a:p>
          <a:p>
            <a:pPr eaLnBrk="1" fontAlgn="auto" hangingPunct="1">
              <a:spcAft>
                <a:spcPts val="0"/>
              </a:spcAft>
              <a:defRPr/>
            </a:pPr>
            <a:r>
              <a:rPr lang="en-US" sz="5400" i="1" dirty="0"/>
              <a:t>“</a:t>
            </a:r>
            <a:r>
              <a:rPr lang="en-US" sz="5400" dirty="0"/>
              <a:t>And in hell he lift up his eyes, being in torments, and </a:t>
            </a:r>
            <a:r>
              <a:rPr lang="en-US" sz="5400" dirty="0" err="1"/>
              <a:t>seeth</a:t>
            </a:r>
            <a:r>
              <a:rPr lang="en-US" sz="5400" dirty="0"/>
              <a:t> Abraham afar off, and Lazarus in his bosom. And he cried and said, Father Abraham, have mercy on me, and send Lazarus, that he may dip the tip of his finger in water, and cool my tongue; for I am tormented in this flame.”</a:t>
            </a:r>
          </a:p>
          <a:p>
            <a:pPr eaLnBrk="1" fontAlgn="auto" hangingPunct="1">
              <a:spcAft>
                <a:spcPts val="0"/>
              </a:spcAft>
              <a:defRPr/>
            </a:pPr>
            <a:endParaRPr lang="en-US" sz="5400" i="1" dirty="0"/>
          </a:p>
          <a:p>
            <a:pPr eaLnBrk="1" fontAlgn="auto" hangingPunct="1">
              <a:spcAft>
                <a:spcPts val="0"/>
              </a:spcAft>
              <a:defRPr/>
            </a:pPr>
            <a:endParaRPr lang="en-US" sz="2400" i="1" dirty="0"/>
          </a:p>
          <a:p>
            <a:pPr eaLnBrk="1" fontAlgn="auto" hangingPunct="1">
              <a:spcAft>
                <a:spcPts val="0"/>
              </a:spcAft>
              <a:defRPr/>
            </a:pPr>
            <a:r>
              <a:rPr lang="en-US" sz="2400" i="1" dirty="0"/>
              <a:t>Luke 16:23-24KJV</a:t>
            </a:r>
            <a:endParaRPr lang="en-US" sz="5400" i="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05000" y="1676400"/>
            <a:ext cx="8382000" cy="4800600"/>
          </a:xfrm>
          <a:ln>
            <a:miter lim="800000"/>
            <a:headEnd/>
            <a:tailEnd/>
          </a:ln>
        </p:spPr>
        <p:txBody>
          <a:bodyPr rtlCol="0">
            <a:normAutofit fontScale="62500" lnSpcReduction="20000"/>
          </a:bodyPr>
          <a:lstStyle/>
          <a:p>
            <a:pPr eaLnBrk="1" fontAlgn="auto" hangingPunct="1">
              <a:spcAft>
                <a:spcPts val="0"/>
              </a:spcAft>
              <a:defRPr/>
            </a:pPr>
            <a:endParaRPr lang="en-US" sz="5400" i="1" dirty="0"/>
          </a:p>
          <a:p>
            <a:pPr eaLnBrk="1" fontAlgn="auto" hangingPunct="1">
              <a:spcAft>
                <a:spcPts val="0"/>
              </a:spcAft>
              <a:defRPr/>
            </a:pPr>
            <a:r>
              <a:rPr lang="en-US" sz="5400" i="1" dirty="0"/>
              <a:t>“</a:t>
            </a:r>
            <a:r>
              <a:rPr lang="en-US" sz="5400" dirty="0"/>
              <a:t>And in hell he lift up his eyes, being in torments, and </a:t>
            </a:r>
            <a:r>
              <a:rPr lang="en-US" sz="5400" dirty="0" err="1"/>
              <a:t>seeth</a:t>
            </a:r>
            <a:r>
              <a:rPr lang="en-US" sz="5400" dirty="0"/>
              <a:t> Abraham afar off, and Lazarus in his bosom. And he cried and said, Father Abraham, have mercy on me, and send Lazarus, that he may dip the tip of his finger in water, and cool my tongue; for I am tormented in this flame.”</a:t>
            </a:r>
          </a:p>
          <a:p>
            <a:pPr eaLnBrk="1" fontAlgn="auto" hangingPunct="1">
              <a:spcAft>
                <a:spcPts val="0"/>
              </a:spcAft>
              <a:defRPr/>
            </a:pPr>
            <a:endParaRPr lang="en-US" sz="5400" i="1" dirty="0"/>
          </a:p>
          <a:p>
            <a:pPr eaLnBrk="1" fontAlgn="auto" hangingPunct="1">
              <a:spcAft>
                <a:spcPts val="0"/>
              </a:spcAft>
              <a:defRPr/>
            </a:pPr>
            <a:endParaRPr lang="en-US" sz="2400" i="1" dirty="0"/>
          </a:p>
          <a:p>
            <a:pPr eaLnBrk="1" fontAlgn="auto" hangingPunct="1">
              <a:spcAft>
                <a:spcPts val="0"/>
              </a:spcAft>
              <a:defRPr/>
            </a:pPr>
            <a:r>
              <a:rPr lang="en-US" sz="2400" i="1" dirty="0"/>
              <a:t>Luke 16:23-24 KJV</a:t>
            </a:r>
            <a:endParaRPr lang="en-US" sz="5400" i="1" dirty="0"/>
          </a:p>
        </p:txBody>
      </p:sp>
      <p:sp>
        <p:nvSpPr>
          <p:cNvPr id="5" name="Oval 4"/>
          <p:cNvSpPr/>
          <p:nvPr/>
        </p:nvSpPr>
        <p:spPr>
          <a:xfrm>
            <a:off x="2209800" y="2514600"/>
            <a:ext cx="19050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70000" lnSpcReduction="20000"/>
          </a:bodyPr>
          <a:lstStyle/>
          <a:p>
            <a:pPr eaLnBrk="1" fontAlgn="auto" hangingPunct="1">
              <a:spcAft>
                <a:spcPts val="0"/>
              </a:spcAft>
              <a:defRPr/>
            </a:pPr>
            <a:endParaRPr lang="en-US" sz="5400" i="1" dirty="0"/>
          </a:p>
          <a:p>
            <a:pPr eaLnBrk="1" fontAlgn="auto" hangingPunct="1">
              <a:spcAft>
                <a:spcPts val="0"/>
              </a:spcAft>
              <a:defRPr/>
            </a:pPr>
            <a:r>
              <a:rPr lang="en-US" sz="5400" i="1" dirty="0"/>
              <a:t>“</a:t>
            </a:r>
            <a:r>
              <a:rPr lang="en-US" sz="5400" dirty="0"/>
              <a:t>And in hell he lift up his eyes, being in torments, and </a:t>
            </a:r>
            <a:r>
              <a:rPr lang="en-US" sz="5400" dirty="0" err="1"/>
              <a:t>seeth</a:t>
            </a:r>
            <a:r>
              <a:rPr lang="en-US" sz="5400" dirty="0"/>
              <a:t> Abraham afar off, and Lazarus in his bosom. And he cried and said, Father Abraham, have mercy on me, and send Lazarus, that he may dip the tip of his finger in water, and cool my tongue; for I am tormented in this flame.”</a:t>
            </a:r>
          </a:p>
          <a:p>
            <a:pPr eaLnBrk="1" fontAlgn="auto" hangingPunct="1">
              <a:spcAft>
                <a:spcPts val="0"/>
              </a:spcAft>
              <a:defRPr/>
            </a:pPr>
            <a:endParaRPr lang="en-US" sz="5400" i="1" dirty="0"/>
          </a:p>
          <a:p>
            <a:pPr eaLnBrk="1" fontAlgn="auto" hangingPunct="1">
              <a:spcAft>
                <a:spcPts val="0"/>
              </a:spcAft>
              <a:defRPr/>
            </a:pPr>
            <a:endParaRPr lang="en-US" sz="2400" i="1" dirty="0"/>
          </a:p>
          <a:p>
            <a:pPr eaLnBrk="1" fontAlgn="auto" hangingPunct="1">
              <a:spcAft>
                <a:spcPts val="0"/>
              </a:spcAft>
              <a:defRPr/>
            </a:pPr>
            <a:r>
              <a:rPr lang="en-US" sz="2400" i="1" dirty="0"/>
              <a:t>Luke 16:23-24KJV</a:t>
            </a:r>
            <a:endParaRPr lang="en-US" sz="5400" i="1" dirty="0"/>
          </a:p>
        </p:txBody>
      </p:sp>
      <p:sp>
        <p:nvSpPr>
          <p:cNvPr id="5" name="Oval 4"/>
          <p:cNvSpPr/>
          <p:nvPr/>
        </p:nvSpPr>
        <p:spPr>
          <a:xfrm>
            <a:off x="8458200" y="2209800"/>
            <a:ext cx="19812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7772400" y="4000500"/>
            <a:ext cx="24384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77500" lnSpcReduction="20000"/>
          </a:bodyPr>
          <a:lstStyle/>
          <a:p>
            <a:pPr eaLnBrk="1" fontAlgn="auto" hangingPunct="1">
              <a:spcAft>
                <a:spcPts val="0"/>
              </a:spcAft>
              <a:defRPr/>
            </a:pPr>
            <a:r>
              <a:rPr lang="en-US" sz="5400" i="1" dirty="0"/>
              <a:t>““</a:t>
            </a:r>
            <a:r>
              <a:rPr lang="en-US" sz="5400" dirty="0"/>
              <a:t>And in hell he lift up his eyes, being in torments, and </a:t>
            </a:r>
            <a:r>
              <a:rPr lang="en-US" sz="5400" dirty="0" err="1"/>
              <a:t>seeth</a:t>
            </a:r>
            <a:r>
              <a:rPr lang="en-US" sz="5400" dirty="0"/>
              <a:t> Abraham afar off, and Lazarus in his bosom. And he cried and said, Father Abraham, have mercy on me, and send Lazarus, that he may dip the tip of his finger in water, and cool my tongue; for I am tormented in this flame.”</a:t>
            </a:r>
          </a:p>
          <a:p>
            <a:pPr eaLnBrk="1" fontAlgn="auto" hangingPunct="1">
              <a:spcAft>
                <a:spcPts val="0"/>
              </a:spcAft>
              <a:defRPr/>
            </a:pPr>
            <a:endParaRPr lang="en-US" sz="5400" i="1" dirty="0"/>
          </a:p>
          <a:p>
            <a:pPr eaLnBrk="1" fontAlgn="auto" hangingPunct="1">
              <a:spcAft>
                <a:spcPts val="0"/>
              </a:spcAft>
              <a:defRPr/>
            </a:pPr>
            <a:endParaRPr lang="en-US" sz="2400" i="1" dirty="0"/>
          </a:p>
          <a:p>
            <a:pPr eaLnBrk="1" fontAlgn="auto" hangingPunct="1">
              <a:spcAft>
                <a:spcPts val="0"/>
              </a:spcAft>
              <a:defRPr/>
            </a:pPr>
            <a:r>
              <a:rPr lang="en-US" sz="2400" i="1" dirty="0"/>
              <a:t>Luke 16:23-24 KJV</a:t>
            </a:r>
            <a:endParaRPr lang="en-US" sz="5400" i="1" dirty="0"/>
          </a:p>
        </p:txBody>
      </p:sp>
      <p:sp>
        <p:nvSpPr>
          <p:cNvPr id="5" name="Oval 4"/>
          <p:cNvSpPr/>
          <p:nvPr/>
        </p:nvSpPr>
        <p:spPr>
          <a:xfrm>
            <a:off x="9334500" y="1537447"/>
            <a:ext cx="21336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5105400" y="4114800"/>
            <a:ext cx="2362200" cy="6298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8991600" y="4138642"/>
            <a:ext cx="1409700" cy="6298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92500" lnSpcReduction="10000"/>
          </a:bodyPr>
          <a:lstStyle/>
          <a:p>
            <a:endParaRPr lang="en-US" sz="4400" dirty="0"/>
          </a:p>
          <a:p>
            <a:r>
              <a:rPr lang="en-US" sz="4400" dirty="0"/>
              <a:t>“But Abraham said, Son, remember that thou in thy lifetime </a:t>
            </a:r>
            <a:r>
              <a:rPr lang="en-US" sz="4400" dirty="0" err="1"/>
              <a:t>receivedst</a:t>
            </a:r>
            <a:r>
              <a:rPr lang="en-US" sz="4400" dirty="0"/>
              <a:t> thy good things, and likewise Lazarus evil things: but now he is comforted, and thou art tormented.”</a:t>
            </a:r>
          </a:p>
          <a:p>
            <a:pPr eaLnBrk="1" fontAlgn="auto" hangingPunct="1">
              <a:spcAft>
                <a:spcPts val="0"/>
              </a:spcAft>
              <a:defRPr/>
            </a:pPr>
            <a:endParaRPr lang="en-US" sz="4200" i="1" dirty="0"/>
          </a:p>
          <a:p>
            <a:pPr eaLnBrk="1" fontAlgn="auto" hangingPunct="1">
              <a:spcAft>
                <a:spcPts val="0"/>
              </a:spcAft>
              <a:defRPr/>
            </a:pPr>
            <a:endParaRPr lang="en-US" sz="2400" i="1" dirty="0"/>
          </a:p>
          <a:p>
            <a:pPr eaLnBrk="1" fontAlgn="auto" hangingPunct="1">
              <a:spcAft>
                <a:spcPts val="0"/>
              </a:spcAft>
              <a:defRPr/>
            </a:pPr>
            <a:r>
              <a:rPr lang="en-US" sz="2400" i="1" dirty="0"/>
              <a:t>Luke 16:25 KJV</a:t>
            </a:r>
            <a:endParaRPr lang="en-US" sz="5400" i="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a:bodyPr>
          <a:lstStyle/>
          <a:p>
            <a:pPr eaLnBrk="1" fontAlgn="auto" hangingPunct="1">
              <a:spcAft>
                <a:spcPts val="0"/>
              </a:spcAft>
              <a:defRPr/>
            </a:pPr>
            <a:r>
              <a:rPr lang="en-US" sz="4200" i="1" dirty="0"/>
              <a:t>“</a:t>
            </a:r>
            <a:r>
              <a:rPr lang="en-US" sz="4400" dirty="0"/>
              <a:t>And beside all this, between us and you there is a great gulf fixed: so that they which would pass from hence to you cannot; neither can they pass to us, that would come from thence.”</a:t>
            </a:r>
          </a:p>
          <a:p>
            <a:pPr eaLnBrk="1" fontAlgn="auto" hangingPunct="1">
              <a:spcAft>
                <a:spcPts val="0"/>
              </a:spcAft>
              <a:defRPr/>
            </a:pPr>
            <a:endParaRPr lang="en-US" sz="4200" i="1" dirty="0"/>
          </a:p>
          <a:p>
            <a:pPr eaLnBrk="1" fontAlgn="auto" hangingPunct="1">
              <a:spcAft>
                <a:spcPts val="0"/>
              </a:spcAft>
              <a:defRPr/>
            </a:pPr>
            <a:endParaRPr lang="en-US" sz="2400" i="1" dirty="0"/>
          </a:p>
          <a:p>
            <a:pPr eaLnBrk="1" fontAlgn="auto" hangingPunct="1">
              <a:spcAft>
                <a:spcPts val="0"/>
              </a:spcAft>
              <a:defRPr/>
            </a:pPr>
            <a:r>
              <a:rPr lang="en-US" sz="2400" i="1" dirty="0"/>
              <a:t>Luke 16:26 KJV</a:t>
            </a:r>
            <a:endParaRPr lang="en-US" sz="5400"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0" y="2514600"/>
            <a:ext cx="9144000" cy="3886200"/>
          </a:xfrm>
          <a:ln>
            <a:miter lim="800000"/>
            <a:headEnd/>
            <a:tailEnd/>
          </a:ln>
        </p:spPr>
        <p:txBody>
          <a:bodyPr rtlCol="0"/>
          <a:lstStyle/>
          <a:p>
            <a:pPr eaLnBrk="1" fontAlgn="auto" hangingPunct="1">
              <a:spcAft>
                <a:spcPts val="0"/>
              </a:spcAft>
              <a:buFont typeface="Arial" panose="020B0604020202020204" pitchFamily="34" charset="0"/>
              <a:buChar char="•"/>
              <a:defRPr/>
            </a:pPr>
            <a:r>
              <a:rPr lang="en-US" sz="6000" dirty="0">
                <a:solidFill>
                  <a:schemeClr val="accent4">
                    <a:lumMod val="75000"/>
                  </a:schemeClr>
                </a:solidFill>
              </a:rPr>
              <a:t> There is no </a:t>
            </a:r>
            <a:r>
              <a:rPr lang="en-US" sz="6000" u="sng" dirty="0"/>
              <a:t>second</a:t>
            </a:r>
            <a:r>
              <a:rPr lang="en-US" sz="6000" b="1" dirty="0"/>
              <a:t> </a:t>
            </a:r>
            <a:r>
              <a:rPr lang="en-US" sz="6000" dirty="0">
                <a:solidFill>
                  <a:schemeClr val="accent4">
                    <a:lumMod val="75000"/>
                  </a:schemeClr>
                </a:solidFill>
              </a:rPr>
              <a:t>chance.</a:t>
            </a:r>
            <a:endParaRPr lang="en-US" sz="6000" i="1" dirty="0">
              <a:solidFill>
                <a:schemeClr val="accent4">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dirty="0"/>
              <a:t>Why Aren’t</a:t>
            </a:r>
          </a:p>
          <a:p>
            <a:pPr eaLnBrk="1" fontAlgn="auto" hangingPunct="1">
              <a:spcAft>
                <a:spcPts val="0"/>
              </a:spcAft>
              <a:defRPr/>
            </a:pPr>
            <a:r>
              <a:rPr lang="en-US" dirty="0"/>
              <a:t>We Motivated?</a:t>
            </a:r>
          </a:p>
        </p:txBody>
      </p:sp>
      <p:sp>
        <p:nvSpPr>
          <p:cNvPr id="5" name="Text Placeholder 4"/>
          <p:cNvSpPr>
            <a:spLocks noGrp="1"/>
          </p:cNvSpPr>
          <p:nvPr>
            <p:ph type="body" sz="quarter" idx="11"/>
          </p:nvPr>
        </p:nvSpPr>
        <p:spPr/>
        <p:txBody>
          <a:bodyPr rtlCol="0"/>
          <a:lstStyle/>
          <a:p>
            <a:pPr>
              <a:defRPr/>
            </a:pPr>
            <a:r>
              <a:rPr lang="en-US" dirty="0"/>
              <a:t>Destroying APATHY: Session 1</a:t>
            </a:r>
          </a:p>
        </p:txBody>
      </p:sp>
      <p:pic>
        <p:nvPicPr>
          <p:cNvPr id="23556" name="Picture 2" descr="header_DestroyingApathyBig.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85000" lnSpcReduction="10000"/>
          </a:bodyPr>
          <a:lstStyle/>
          <a:p>
            <a:pPr eaLnBrk="1" fontAlgn="auto" hangingPunct="1">
              <a:spcAft>
                <a:spcPts val="0"/>
              </a:spcAft>
              <a:defRPr/>
            </a:pPr>
            <a:r>
              <a:rPr lang="en-US" sz="5200" dirty="0"/>
              <a:t>“Then he said, I pray thee therefore, father, that thou </a:t>
            </a:r>
            <a:r>
              <a:rPr lang="en-US" sz="5200" dirty="0" err="1"/>
              <a:t>wouldest</a:t>
            </a:r>
            <a:r>
              <a:rPr lang="en-US" sz="5200" dirty="0"/>
              <a:t> send him to my father's house: For I have five brethren; that he may testify unto them, lest they also come into this place of torment. Abraham </a:t>
            </a:r>
            <a:r>
              <a:rPr lang="en-US" sz="5200" dirty="0" err="1"/>
              <a:t>saith</a:t>
            </a:r>
            <a:r>
              <a:rPr lang="en-US" sz="5200" dirty="0"/>
              <a:t> unto him, They have Moses and the prophets; let them hear them.”</a:t>
            </a:r>
          </a:p>
          <a:p>
            <a:pPr eaLnBrk="1" fontAlgn="auto" hangingPunct="1">
              <a:spcAft>
                <a:spcPts val="0"/>
              </a:spcAft>
              <a:defRPr/>
            </a:pPr>
            <a:endParaRPr lang="en-US" i="1" dirty="0"/>
          </a:p>
          <a:p>
            <a:pPr eaLnBrk="1" fontAlgn="auto" hangingPunct="1">
              <a:spcAft>
                <a:spcPts val="0"/>
              </a:spcAft>
              <a:defRPr/>
            </a:pPr>
            <a:r>
              <a:rPr lang="en-US" sz="2400" i="1" dirty="0"/>
              <a:t>Luke 16:27-29 KJV</a:t>
            </a:r>
            <a:endParaRPr lang="en-US" sz="5400" i="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40000" lnSpcReduction="20000"/>
          </a:bodyPr>
          <a:lstStyle/>
          <a:p>
            <a:pPr eaLnBrk="1" fontAlgn="auto" hangingPunct="1">
              <a:spcAft>
                <a:spcPts val="0"/>
              </a:spcAft>
              <a:defRPr/>
            </a:pPr>
            <a:endParaRPr lang="en-US" sz="4500" i="1" dirty="0"/>
          </a:p>
          <a:p>
            <a:pPr eaLnBrk="1" fontAlgn="auto" hangingPunct="1">
              <a:spcAft>
                <a:spcPts val="0"/>
              </a:spcAft>
              <a:defRPr/>
            </a:pPr>
            <a:r>
              <a:rPr lang="en-US" sz="10000" i="1" dirty="0"/>
              <a:t>“‘</a:t>
            </a:r>
            <a:r>
              <a:rPr lang="en-US" sz="10000" dirty="0"/>
              <a:t>And he said, Nay, father Abraham: but if one went unto them from the dead, they will repent. And he said unto him, If they hear not Moses and the prophets, neither will they be persuaded, though one rose from the dead.’”</a:t>
            </a:r>
          </a:p>
          <a:p>
            <a:pPr eaLnBrk="1" fontAlgn="auto" hangingPunct="1">
              <a:spcAft>
                <a:spcPts val="0"/>
              </a:spcAft>
              <a:defRPr/>
            </a:pPr>
            <a:endParaRPr lang="en-US" sz="10000" dirty="0"/>
          </a:p>
          <a:p>
            <a:pPr eaLnBrk="1" fontAlgn="auto" hangingPunct="1">
              <a:spcAft>
                <a:spcPts val="0"/>
              </a:spcAft>
              <a:defRPr/>
            </a:pPr>
            <a:endParaRPr lang="en-US" sz="4500" i="1" dirty="0"/>
          </a:p>
          <a:p>
            <a:pPr eaLnBrk="1" fontAlgn="auto" hangingPunct="1">
              <a:spcAft>
                <a:spcPts val="0"/>
              </a:spcAft>
              <a:defRPr/>
            </a:pPr>
            <a:endParaRPr lang="en-US" sz="2400" i="1" dirty="0"/>
          </a:p>
          <a:p>
            <a:pPr eaLnBrk="1" fontAlgn="auto" hangingPunct="1">
              <a:spcAft>
                <a:spcPts val="0"/>
              </a:spcAft>
              <a:defRPr/>
            </a:pPr>
            <a:r>
              <a:rPr lang="en-US" sz="2400" i="1" dirty="0"/>
              <a:t>Luke 16:30-31 KJV</a:t>
            </a:r>
            <a:endParaRPr lang="en-US" sz="5400" i="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05000" y="2514600"/>
            <a:ext cx="8382000" cy="3886200"/>
          </a:xfrm>
          <a:ln>
            <a:miter lim="800000"/>
            <a:headEnd/>
            <a:tailEnd/>
          </a:ln>
        </p:spPr>
        <p:txBody>
          <a:bodyPr rtlCol="0"/>
          <a:lstStyle/>
          <a:p>
            <a:pPr eaLnBrk="1" fontAlgn="auto" hangingPunct="1">
              <a:spcAft>
                <a:spcPts val="0"/>
              </a:spcAft>
              <a:defRPr/>
            </a:pPr>
            <a:r>
              <a:rPr lang="en-US" sz="6000" dirty="0">
                <a:solidFill>
                  <a:schemeClr val="accent4">
                    <a:lumMod val="75000"/>
                  </a:schemeClr>
                </a:solidFill>
              </a:rPr>
              <a:t>God uses the </a:t>
            </a:r>
            <a:r>
              <a:rPr lang="en-US" sz="6000" u="sng" dirty="0"/>
              <a:t>Gospel</a:t>
            </a:r>
            <a:r>
              <a:rPr lang="en-US" sz="6000" dirty="0">
                <a:solidFill>
                  <a:schemeClr val="accent4">
                    <a:lumMod val="75000"/>
                  </a:schemeClr>
                </a:solidFill>
              </a:rPr>
              <a:t>, not miracles, to save people.</a:t>
            </a:r>
            <a:endParaRPr lang="en-US" sz="6000" i="1" dirty="0">
              <a:solidFill>
                <a:schemeClr val="accent4">
                  <a:lumMod val="75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What now?</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What now?</a:t>
            </a:r>
          </a:p>
          <a:p>
            <a:pPr eaLnBrk="1" fontAlgn="auto" hangingPunct="1">
              <a:spcAft>
                <a:spcPts val="0"/>
              </a:spcAft>
              <a:defRPr/>
            </a:pPr>
            <a:endParaRPr lang="en-US" sz="1800" dirty="0"/>
          </a:p>
          <a:p>
            <a:pPr eaLnBrk="1" fontAlgn="auto" hangingPunct="1">
              <a:spcAft>
                <a:spcPts val="0"/>
              </a:spcAft>
              <a:defRPr/>
            </a:pPr>
            <a:r>
              <a:rPr lang="en-US" sz="5400" dirty="0"/>
              <a:t>Based on what we have just seen in God’s Word, what should you do today?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6000" i="1" dirty="0"/>
              <a:t>“</a:t>
            </a:r>
            <a:r>
              <a:rPr lang="en-US" sz="6000" dirty="0"/>
              <a:t>But be ye doers of the word, and not hearers only, deceiving your own selves.”</a:t>
            </a:r>
            <a:endParaRPr lang="en-US" sz="6000" i="1" dirty="0"/>
          </a:p>
          <a:p>
            <a:pPr eaLnBrk="1" fontAlgn="auto" hangingPunct="1">
              <a:spcAft>
                <a:spcPts val="0"/>
              </a:spcAft>
              <a:defRPr/>
            </a:pPr>
            <a:endParaRPr lang="en-US" sz="2400" i="1" dirty="0"/>
          </a:p>
          <a:p>
            <a:pPr eaLnBrk="1" fontAlgn="auto" hangingPunct="1">
              <a:spcAft>
                <a:spcPts val="0"/>
              </a:spcAft>
              <a:defRPr/>
            </a:pPr>
            <a:r>
              <a:rPr lang="en-US" sz="2400" i="1" dirty="0"/>
              <a:t>James 1:22 KJV</a:t>
            </a:r>
            <a:endParaRPr lang="en-US" sz="5400" i="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33600" y="1600200"/>
            <a:ext cx="8153400" cy="4800600"/>
          </a:xfrm>
          <a:ln>
            <a:miter lim="800000"/>
            <a:headEnd/>
            <a:tailEnd/>
          </a:ln>
        </p:spPr>
        <p:txBody>
          <a:bodyPr rtlCol="0"/>
          <a:lstStyle/>
          <a:p>
            <a:pPr marL="914400" indent="-914400" eaLnBrk="1" fontAlgn="auto" hangingPunct="1">
              <a:spcAft>
                <a:spcPts val="0"/>
              </a:spcAft>
              <a:buFont typeface="+mj-lt"/>
              <a:buAutoNum type="arabicPeriod"/>
              <a:defRPr/>
            </a:pPr>
            <a:r>
              <a:rPr lang="en-US" sz="5400" dirty="0"/>
              <a:t>Decide to </a:t>
            </a:r>
            <a:r>
              <a:rPr lang="en-US" sz="5400" u="sng" dirty="0">
                <a:solidFill>
                  <a:schemeClr val="tx1"/>
                </a:solidFill>
              </a:rPr>
              <a:t>OBEY</a:t>
            </a:r>
            <a:r>
              <a:rPr lang="en-US" sz="5400" dirty="0"/>
              <a:t> the Lord.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92500" lnSpcReduction="10000"/>
          </a:bodyPr>
          <a:lstStyle/>
          <a:p>
            <a:endParaRPr lang="en-US" sz="5400" dirty="0"/>
          </a:p>
          <a:p>
            <a:r>
              <a:rPr lang="en-US" sz="5400" dirty="0"/>
              <a:t>“I have glorified thee on the earth: I have finished the work which thou </a:t>
            </a:r>
            <a:r>
              <a:rPr lang="en-US" sz="5400" dirty="0" err="1"/>
              <a:t>gavest</a:t>
            </a:r>
            <a:r>
              <a:rPr lang="en-US" sz="5400" dirty="0"/>
              <a:t> me to do.”</a:t>
            </a:r>
          </a:p>
          <a:p>
            <a:pPr eaLnBrk="1" fontAlgn="auto" hangingPunct="1">
              <a:spcAft>
                <a:spcPts val="0"/>
              </a:spcAft>
              <a:defRPr/>
            </a:pPr>
            <a:endParaRPr lang="en-US" sz="5400" i="1" dirty="0"/>
          </a:p>
          <a:p>
            <a:pPr eaLnBrk="1" fontAlgn="auto" hangingPunct="1">
              <a:spcAft>
                <a:spcPts val="0"/>
              </a:spcAft>
              <a:defRPr/>
            </a:pPr>
            <a:endParaRPr lang="en-US" sz="2400" i="1" dirty="0"/>
          </a:p>
          <a:p>
            <a:pPr eaLnBrk="1" fontAlgn="auto" hangingPunct="1">
              <a:spcAft>
                <a:spcPts val="0"/>
              </a:spcAft>
              <a:defRPr/>
            </a:pPr>
            <a:r>
              <a:rPr lang="en-US" sz="2400" i="1" dirty="0"/>
              <a:t>Jesus in John 17:4 KJV</a:t>
            </a:r>
            <a:endParaRPr lang="en-US" sz="5400" i="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33600" y="1600200"/>
            <a:ext cx="8153400" cy="4800600"/>
          </a:xfrm>
          <a:ln>
            <a:miter lim="800000"/>
            <a:headEnd/>
            <a:tailEnd/>
          </a:ln>
        </p:spPr>
        <p:txBody>
          <a:bodyPr rtlCol="0"/>
          <a:lstStyle/>
          <a:p>
            <a:pPr marL="914400" indent="-914400" eaLnBrk="1" fontAlgn="auto" hangingPunct="1">
              <a:spcAft>
                <a:spcPts val="0"/>
              </a:spcAft>
              <a:buFont typeface="+mj-lt"/>
              <a:buAutoNum type="arabicPeriod"/>
              <a:defRPr/>
            </a:pPr>
            <a:r>
              <a:rPr lang="en-US" sz="5400" dirty="0"/>
              <a:t>Decide to </a:t>
            </a:r>
            <a:r>
              <a:rPr lang="en-US" sz="5400" u="sng" dirty="0">
                <a:solidFill>
                  <a:schemeClr val="tx1"/>
                </a:solidFill>
              </a:rPr>
              <a:t>OBEY</a:t>
            </a:r>
            <a:r>
              <a:rPr lang="en-US" sz="5400" dirty="0"/>
              <a:t> the Lord.</a:t>
            </a:r>
          </a:p>
          <a:p>
            <a:pPr marL="914400" indent="-914400" eaLnBrk="1" fontAlgn="auto" hangingPunct="1">
              <a:spcAft>
                <a:spcPts val="0"/>
              </a:spcAft>
              <a:buFont typeface="+mj-lt"/>
              <a:buAutoNum type="arabicPeriod"/>
              <a:defRPr/>
            </a:pPr>
            <a:r>
              <a:rPr lang="en-US" sz="5400" dirty="0"/>
              <a:t>Ask God to give you a </a:t>
            </a:r>
            <a:r>
              <a:rPr lang="en-US" sz="5400" u="sng" dirty="0">
                <a:solidFill>
                  <a:schemeClr val="tx1"/>
                </a:solidFill>
              </a:rPr>
              <a:t>BURDEN</a:t>
            </a:r>
            <a:r>
              <a:rPr lang="en-US" sz="5400" dirty="0"/>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05000" y="2362200"/>
            <a:ext cx="8382000" cy="4038600"/>
          </a:xfrm>
          <a:ln>
            <a:miter lim="800000"/>
            <a:headEnd/>
            <a:tailEnd/>
          </a:ln>
        </p:spPr>
        <p:txBody>
          <a:bodyPr rtlCol="0"/>
          <a:lstStyle/>
          <a:p>
            <a:pPr eaLnBrk="1" fontAlgn="auto" hangingPunct="1">
              <a:spcAft>
                <a:spcPts val="0"/>
              </a:spcAft>
              <a:defRPr/>
            </a:pPr>
            <a:r>
              <a:rPr lang="en-US" sz="5400" dirty="0">
                <a:solidFill>
                  <a:schemeClr val="accent4">
                    <a:lumMod val="75000"/>
                  </a:schemeClr>
                </a:solidFill>
              </a:rPr>
              <a:t>Remember – you cannot be neutral in witnessing!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u="sng" dirty="0">
                <a:solidFill>
                  <a:schemeClr val="tx1"/>
                </a:solidFill>
              </a:rPr>
              <a:t>SOME</a:t>
            </a:r>
            <a:r>
              <a:rPr lang="en-US" sz="5400" dirty="0"/>
              <a:t> Christians ignore or misunderstand Jesus’ </a:t>
            </a:r>
            <a:r>
              <a:rPr lang="en-US" sz="5400" u="sng" dirty="0">
                <a:solidFill>
                  <a:schemeClr val="tx1"/>
                </a:solidFill>
              </a:rPr>
              <a:t>COMMANDS</a:t>
            </a:r>
            <a:r>
              <a:rPr lang="en-US" sz="5400" dirty="0"/>
              <a:t>.</a:t>
            </a:r>
          </a:p>
        </p:txBody>
      </p:sp>
      <p:pic>
        <p:nvPicPr>
          <p:cNvPr id="25603" name="Picture 4" descr="bullet_1.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8100" y="17526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92500" lnSpcReduction="10000"/>
          </a:bodyPr>
          <a:lstStyle/>
          <a:p>
            <a:endParaRPr lang="en-US" sz="5400" i="1" dirty="0"/>
          </a:p>
          <a:p>
            <a:r>
              <a:rPr lang="en-US" sz="5400" i="1" dirty="0"/>
              <a:t>“</a:t>
            </a:r>
            <a:r>
              <a:rPr lang="en-US" sz="5400" dirty="0"/>
              <a:t>He that is not with me is against me; and he that </a:t>
            </a:r>
            <a:r>
              <a:rPr lang="en-US" sz="5400" dirty="0" err="1"/>
              <a:t>gathereth</a:t>
            </a:r>
            <a:r>
              <a:rPr lang="en-US" sz="5400" dirty="0"/>
              <a:t> not with me </a:t>
            </a:r>
            <a:r>
              <a:rPr lang="en-US" sz="5400" dirty="0" err="1"/>
              <a:t>scattereth</a:t>
            </a:r>
            <a:r>
              <a:rPr lang="en-US" sz="5400" dirty="0"/>
              <a:t> abroad.”</a:t>
            </a:r>
          </a:p>
          <a:p>
            <a:pPr eaLnBrk="1" fontAlgn="auto" hangingPunct="1">
              <a:spcAft>
                <a:spcPts val="0"/>
              </a:spcAft>
              <a:defRPr/>
            </a:pPr>
            <a:endParaRPr lang="en-US" sz="5400" i="1" dirty="0"/>
          </a:p>
          <a:p>
            <a:pPr eaLnBrk="1" fontAlgn="auto" hangingPunct="1">
              <a:spcAft>
                <a:spcPts val="0"/>
              </a:spcAft>
              <a:defRPr/>
            </a:pPr>
            <a:endParaRPr lang="en-US" sz="2400" i="1" dirty="0"/>
          </a:p>
          <a:p>
            <a:pPr eaLnBrk="1" fontAlgn="auto" hangingPunct="1">
              <a:spcAft>
                <a:spcPts val="0"/>
              </a:spcAft>
              <a:defRPr/>
            </a:pPr>
            <a:r>
              <a:rPr lang="en-US" sz="2400" i="1" dirty="0"/>
              <a:t>Jesus in Matthew 12:30 KJV</a:t>
            </a:r>
            <a:endParaRPr lang="en-US" sz="5400" i="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rtlCol="0"/>
          <a:lstStyle/>
          <a:p>
            <a:pPr eaLnBrk="1" fontAlgn="auto" hangingPunct="1">
              <a:spcAft>
                <a:spcPts val="0"/>
              </a:spcAft>
              <a:defRPr/>
            </a:pP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dirty="0"/>
              <a:t>What Do We Say?</a:t>
            </a:r>
          </a:p>
        </p:txBody>
      </p:sp>
      <p:sp>
        <p:nvSpPr>
          <p:cNvPr id="4" name="Text Placeholder 3"/>
          <p:cNvSpPr>
            <a:spLocks noGrp="1"/>
          </p:cNvSpPr>
          <p:nvPr>
            <p:ph type="body" sz="quarter" idx="11"/>
          </p:nvPr>
        </p:nvSpPr>
        <p:spPr/>
        <p:txBody>
          <a:bodyPr rtlCol="0"/>
          <a:lstStyle/>
          <a:p>
            <a:pPr>
              <a:defRPr/>
            </a:pPr>
            <a:r>
              <a:rPr lang="en-US" dirty="0"/>
              <a:t>Developing KNOW HOW: Session 2</a:t>
            </a:r>
          </a:p>
        </p:txBody>
      </p:sp>
      <p:pic>
        <p:nvPicPr>
          <p:cNvPr id="79876" name="Picture 4" descr="header_DevelopingKnowHowBig.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92500"/>
          </a:bodyPr>
          <a:lstStyle/>
          <a:p>
            <a:pPr eaLnBrk="1" fontAlgn="auto" hangingPunct="1">
              <a:spcAft>
                <a:spcPts val="0"/>
              </a:spcAft>
              <a:defRPr/>
            </a:pPr>
            <a:r>
              <a:rPr lang="en-US" sz="5400" i="1" dirty="0"/>
              <a:t>“</a:t>
            </a:r>
            <a:r>
              <a:rPr lang="en-US" sz="5400" dirty="0"/>
              <a:t>But ye shall receive power, after that the Holy Ghost is come upon you: and ye shall be witnesses unto me both in Jerusalem, and in all Judaea, and in Samaria, and unto the uttermost part of the earth</a:t>
            </a:r>
            <a:r>
              <a:rPr lang="en-US" sz="5400" i="1" dirty="0"/>
              <a:t>.”</a:t>
            </a:r>
          </a:p>
          <a:p>
            <a:pPr eaLnBrk="1" fontAlgn="auto" hangingPunct="1">
              <a:spcAft>
                <a:spcPts val="0"/>
              </a:spcAft>
              <a:defRPr/>
            </a:pPr>
            <a:endParaRPr lang="en-US" sz="2400" i="1" dirty="0"/>
          </a:p>
          <a:p>
            <a:pPr eaLnBrk="1" fontAlgn="auto" hangingPunct="1">
              <a:spcAft>
                <a:spcPts val="0"/>
              </a:spcAft>
              <a:defRPr/>
            </a:pPr>
            <a:r>
              <a:rPr lang="en-US" sz="2400" i="1" dirty="0"/>
              <a:t>Acts 1:8 KJV</a:t>
            </a:r>
            <a:endParaRPr lang="en-US" sz="5400" i="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A model for witnessing – Paul in Acts 26:1-23</a:t>
            </a:r>
          </a:p>
        </p:txBody>
      </p:sp>
      <p:pic>
        <p:nvPicPr>
          <p:cNvPr id="82947" name="Picture 4" descr="bullet_1.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272"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1600200"/>
            <a:ext cx="7620000" cy="4800600"/>
          </a:xfrm>
          <a:ln>
            <a:miter lim="800000"/>
            <a:headEnd/>
            <a:tailEnd/>
          </a:ln>
        </p:spPr>
        <p:txBody>
          <a:bodyPr rtlCol="0"/>
          <a:lstStyle/>
          <a:p>
            <a:pPr eaLnBrk="1" fontAlgn="auto" hangingPunct="1">
              <a:spcAft>
                <a:spcPts val="0"/>
              </a:spcAft>
              <a:defRPr/>
            </a:pPr>
            <a:r>
              <a:rPr lang="en-US" sz="5400" dirty="0"/>
              <a:t>A model for witnessing – Paul in Acts 26:1-23</a:t>
            </a:r>
          </a:p>
          <a:p>
            <a:pPr marL="914400" indent="-457200" eaLnBrk="1" fontAlgn="auto" hangingPunct="1">
              <a:spcAft>
                <a:spcPts val="0"/>
              </a:spcAft>
              <a:defRPr/>
            </a:pPr>
            <a:r>
              <a:rPr lang="en-US" sz="3200" dirty="0"/>
              <a:t>A. His life </a:t>
            </a:r>
            <a:r>
              <a:rPr lang="en-US" sz="3200" u="sng" dirty="0">
                <a:solidFill>
                  <a:schemeClr val="tx1"/>
                </a:solidFill>
              </a:rPr>
              <a:t>BEFORE</a:t>
            </a:r>
            <a:r>
              <a:rPr lang="en-US" sz="3200" dirty="0"/>
              <a:t> he knew Jesus, v. 1-11</a:t>
            </a:r>
          </a:p>
        </p:txBody>
      </p:sp>
      <p:pic>
        <p:nvPicPr>
          <p:cNvPr id="83971" name="Picture 4" descr="bullet_1.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1600200"/>
            <a:ext cx="7620000" cy="4800600"/>
          </a:xfrm>
          <a:ln>
            <a:miter lim="800000"/>
            <a:headEnd/>
            <a:tailEnd/>
          </a:ln>
        </p:spPr>
        <p:txBody>
          <a:bodyPr rtlCol="0"/>
          <a:lstStyle/>
          <a:p>
            <a:pPr eaLnBrk="1" fontAlgn="auto" hangingPunct="1">
              <a:spcAft>
                <a:spcPts val="0"/>
              </a:spcAft>
              <a:defRPr/>
            </a:pPr>
            <a:r>
              <a:rPr lang="en-US" sz="5400" dirty="0"/>
              <a:t>A model for witnessing – Paul in Acts 26:1-23</a:t>
            </a:r>
          </a:p>
          <a:p>
            <a:pPr marL="914400" indent="-457200" eaLnBrk="1" fontAlgn="auto" hangingPunct="1">
              <a:spcAft>
                <a:spcPts val="0"/>
              </a:spcAft>
              <a:defRPr/>
            </a:pPr>
            <a:r>
              <a:rPr lang="en-US" sz="3200" dirty="0"/>
              <a:t>A. His life </a:t>
            </a:r>
            <a:r>
              <a:rPr lang="en-US" sz="3200" u="sng" dirty="0">
                <a:solidFill>
                  <a:schemeClr val="tx1"/>
                </a:solidFill>
              </a:rPr>
              <a:t>BEFORE</a:t>
            </a:r>
            <a:r>
              <a:rPr lang="en-US" sz="3200" dirty="0"/>
              <a:t> he knew Jesus, v. 1-11</a:t>
            </a:r>
          </a:p>
          <a:p>
            <a:pPr marL="914400" indent="-457200" eaLnBrk="1" fontAlgn="auto" hangingPunct="1">
              <a:spcAft>
                <a:spcPts val="0"/>
              </a:spcAft>
              <a:defRPr/>
            </a:pPr>
            <a:r>
              <a:rPr lang="en-US" sz="3200" dirty="0"/>
              <a:t>B. </a:t>
            </a:r>
            <a:r>
              <a:rPr lang="en-US" sz="3200" u="sng" dirty="0">
                <a:solidFill>
                  <a:schemeClr val="tx1"/>
                </a:solidFill>
              </a:rPr>
              <a:t>HOW</a:t>
            </a:r>
            <a:r>
              <a:rPr lang="en-US" sz="3200" dirty="0"/>
              <a:t> he met Jesus (when, where, who, what), v. 12-18</a:t>
            </a:r>
          </a:p>
        </p:txBody>
      </p:sp>
      <p:pic>
        <p:nvPicPr>
          <p:cNvPr id="84995" name="Picture 4" descr="bullet_1.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1600200"/>
            <a:ext cx="7620000" cy="4800600"/>
          </a:xfrm>
          <a:ln>
            <a:miter lim="800000"/>
            <a:headEnd/>
            <a:tailEnd/>
          </a:ln>
        </p:spPr>
        <p:txBody>
          <a:bodyPr rtlCol="0"/>
          <a:lstStyle/>
          <a:p>
            <a:pPr eaLnBrk="1" fontAlgn="auto" hangingPunct="1">
              <a:spcAft>
                <a:spcPts val="0"/>
              </a:spcAft>
              <a:defRPr/>
            </a:pPr>
            <a:r>
              <a:rPr lang="en-US" sz="5400" dirty="0"/>
              <a:t>A model for witnessing – Paul in Acts 26:1-23</a:t>
            </a:r>
          </a:p>
          <a:p>
            <a:pPr marL="914400" indent="-457200" eaLnBrk="1" fontAlgn="auto" hangingPunct="1">
              <a:spcAft>
                <a:spcPts val="0"/>
              </a:spcAft>
              <a:defRPr/>
            </a:pPr>
            <a:r>
              <a:rPr lang="en-US" sz="3200" dirty="0"/>
              <a:t>A. His life </a:t>
            </a:r>
            <a:r>
              <a:rPr lang="en-US" sz="3200" u="sng" dirty="0">
                <a:solidFill>
                  <a:schemeClr val="tx1"/>
                </a:solidFill>
              </a:rPr>
              <a:t>BEFORE</a:t>
            </a:r>
            <a:r>
              <a:rPr lang="en-US" sz="3200" dirty="0"/>
              <a:t> he knew Jesus, v. 1-11</a:t>
            </a:r>
          </a:p>
          <a:p>
            <a:pPr marL="914400" indent="-457200" eaLnBrk="1" fontAlgn="auto" hangingPunct="1">
              <a:spcAft>
                <a:spcPts val="0"/>
              </a:spcAft>
              <a:defRPr/>
            </a:pPr>
            <a:r>
              <a:rPr lang="en-US" sz="3200" dirty="0"/>
              <a:t>B. </a:t>
            </a:r>
            <a:r>
              <a:rPr lang="en-US" sz="3200" u="sng" dirty="0">
                <a:solidFill>
                  <a:schemeClr val="tx1"/>
                </a:solidFill>
              </a:rPr>
              <a:t>HOW</a:t>
            </a:r>
            <a:r>
              <a:rPr lang="en-US" sz="3200" dirty="0"/>
              <a:t> he met Jesus (when, where, who, what), v. 12-18</a:t>
            </a:r>
          </a:p>
          <a:p>
            <a:pPr marL="914400" indent="-457200" eaLnBrk="1" fontAlgn="auto" hangingPunct="1">
              <a:spcAft>
                <a:spcPts val="0"/>
              </a:spcAft>
              <a:defRPr/>
            </a:pPr>
            <a:r>
              <a:rPr lang="en-US" sz="3200" dirty="0"/>
              <a:t>C. His life </a:t>
            </a:r>
            <a:r>
              <a:rPr lang="en-US" sz="3200" u="sng" dirty="0">
                <a:solidFill>
                  <a:schemeClr val="tx1"/>
                </a:solidFill>
              </a:rPr>
              <a:t>SINCE</a:t>
            </a:r>
            <a:r>
              <a:rPr lang="en-US" sz="3200" dirty="0"/>
              <a:t> Jesus came in, v. 19-23</a:t>
            </a:r>
          </a:p>
        </p:txBody>
      </p:sp>
      <p:pic>
        <p:nvPicPr>
          <p:cNvPr id="86019" name="Picture 4" descr="bullet_1.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Most Christians think,</a:t>
            </a:r>
          </a:p>
          <a:p>
            <a:pPr eaLnBrk="1" fontAlgn="auto" hangingPunct="1">
              <a:spcAft>
                <a:spcPts val="0"/>
              </a:spcAft>
              <a:defRPr/>
            </a:pPr>
            <a:endParaRPr lang="en-US" sz="1100" dirty="0"/>
          </a:p>
          <a:p>
            <a:pPr eaLnBrk="1" fontAlgn="auto" hangingPunct="1">
              <a:spcAft>
                <a:spcPts val="0"/>
              </a:spcAft>
              <a:defRPr/>
            </a:pPr>
            <a:r>
              <a:rPr lang="en-US" sz="5400" dirty="0"/>
              <a:t>“I don’t have a dramatic story like that – I don’t have much of a testimony.”</a:t>
            </a:r>
          </a:p>
        </p:txBody>
      </p:sp>
      <p:pic>
        <p:nvPicPr>
          <p:cNvPr id="87043" name="Picture 5" descr="bullet_2.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8100" y="16764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Most Christians think,</a:t>
            </a:r>
          </a:p>
          <a:p>
            <a:pPr eaLnBrk="1" fontAlgn="auto" hangingPunct="1">
              <a:spcAft>
                <a:spcPts val="0"/>
              </a:spcAft>
              <a:defRPr/>
            </a:pPr>
            <a:endParaRPr lang="en-US" sz="1100" dirty="0"/>
          </a:p>
          <a:p>
            <a:pPr eaLnBrk="1" fontAlgn="auto" hangingPunct="1">
              <a:spcAft>
                <a:spcPts val="0"/>
              </a:spcAft>
              <a:defRPr/>
            </a:pPr>
            <a:r>
              <a:rPr lang="en-US" sz="5400" dirty="0"/>
              <a:t>“I don’t have a dramatic story like that – I don’t have much of a testimony.”</a:t>
            </a:r>
          </a:p>
        </p:txBody>
      </p:sp>
      <p:pic>
        <p:nvPicPr>
          <p:cNvPr id="88067" name="Picture 5" descr="bullet_2.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4106" y="1676400"/>
            <a:ext cx="727894" cy="7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4" descr="pic_IsThatTrue.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657600"/>
            <a:ext cx="5943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77500" lnSpcReduction="20000"/>
          </a:bodyPr>
          <a:lstStyle/>
          <a:p>
            <a:pPr eaLnBrk="1" fontAlgn="auto" hangingPunct="1">
              <a:spcAft>
                <a:spcPts val="0"/>
              </a:spcAft>
              <a:defRPr/>
            </a:pPr>
            <a:endParaRPr lang="en-US" sz="5400" i="1" dirty="0"/>
          </a:p>
          <a:p>
            <a:pPr eaLnBrk="1" fontAlgn="auto" hangingPunct="1">
              <a:spcAft>
                <a:spcPts val="0"/>
              </a:spcAft>
              <a:defRPr/>
            </a:pPr>
            <a:r>
              <a:rPr lang="en-US" sz="5400" i="1" dirty="0"/>
              <a:t>“</a:t>
            </a:r>
            <a:r>
              <a:rPr lang="en-US" sz="5400" dirty="0"/>
              <a:t>Go ye therefore, and teach all nations, baptizing them in the name of the Father, and of the Son, and of the Holy Ghost:</a:t>
            </a:r>
          </a:p>
          <a:p>
            <a:pPr eaLnBrk="1" fontAlgn="auto" hangingPunct="1">
              <a:spcAft>
                <a:spcPts val="0"/>
              </a:spcAft>
              <a:defRPr/>
            </a:pPr>
            <a:r>
              <a:rPr lang="en-US" sz="5400" dirty="0"/>
              <a:t>Teaching them to observe all things whatsoever I have commanded you: and, lo, I am with you always, </a:t>
            </a:r>
            <a:r>
              <a:rPr lang="en-US" sz="5400" i="1" dirty="0"/>
              <a:t>even</a:t>
            </a:r>
            <a:r>
              <a:rPr lang="en-US" sz="5400" dirty="0"/>
              <a:t> unto the end of the world. Amen.</a:t>
            </a:r>
            <a:r>
              <a:rPr lang="en-US" sz="5400" i="1" dirty="0"/>
              <a:t>”</a:t>
            </a:r>
          </a:p>
          <a:p>
            <a:pPr eaLnBrk="1" fontAlgn="auto" hangingPunct="1">
              <a:spcAft>
                <a:spcPts val="0"/>
              </a:spcAft>
              <a:defRPr/>
            </a:pPr>
            <a:endParaRPr lang="en-US" sz="2400" i="1" dirty="0"/>
          </a:p>
          <a:p>
            <a:pPr eaLnBrk="1" fontAlgn="auto" hangingPunct="1">
              <a:spcAft>
                <a:spcPts val="0"/>
              </a:spcAft>
              <a:defRPr/>
            </a:pPr>
            <a:r>
              <a:rPr lang="en-US" sz="2400" i="1" dirty="0"/>
              <a:t>Matthew 28:19-20 KJV</a:t>
            </a:r>
            <a:endParaRPr lang="en-US" sz="5400" i="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62200" y="1600200"/>
            <a:ext cx="7924800" cy="4800600"/>
          </a:xfrm>
          <a:ln>
            <a:miter lim="800000"/>
            <a:headEnd/>
            <a:tailEnd/>
          </a:ln>
        </p:spPr>
        <p:txBody>
          <a:bodyPr rtlCol="0"/>
          <a:lstStyle/>
          <a:p>
            <a:pPr eaLnBrk="1" fontAlgn="auto" hangingPunct="1">
              <a:spcAft>
                <a:spcPts val="0"/>
              </a:spcAft>
              <a:defRPr/>
            </a:pPr>
            <a:r>
              <a:rPr lang="en-US" sz="5400" dirty="0"/>
              <a:t>Remember, before you accepted Jesus you were:</a:t>
            </a:r>
            <a:endParaRPr lang="en-US" sz="4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Autofit/>
          </a:bodyPr>
          <a:lstStyle/>
          <a:p>
            <a:pPr eaLnBrk="1" fontAlgn="auto" hangingPunct="1">
              <a:spcAft>
                <a:spcPts val="0"/>
              </a:spcAft>
              <a:defRPr/>
            </a:pPr>
            <a:r>
              <a:rPr lang="en-US" sz="13500" b="1" u="sng" dirty="0">
                <a:solidFill>
                  <a:schemeClr val="tx1"/>
                </a:solidFill>
              </a:rPr>
              <a:t>LOST</a:t>
            </a:r>
          </a:p>
        </p:txBody>
      </p:sp>
      <p:sp>
        <p:nvSpPr>
          <p:cNvPr id="3" name="Text Placeholder 2"/>
          <p:cNvSpPr>
            <a:spLocks noGrp="1"/>
          </p:cNvSpPr>
          <p:nvPr>
            <p:ph type="body" sz="quarter" idx="11"/>
          </p:nvPr>
        </p:nvSpPr>
        <p:spPr/>
        <p:txBody>
          <a:bodyPr rtlCol="0"/>
          <a:lstStyle/>
          <a:p>
            <a:pPr>
              <a:defRPr/>
            </a:pPr>
            <a:r>
              <a:rPr lang="en-US" dirty="0"/>
              <a:t>Developing KNOW HOW: Session 2</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a:bodyPr>
          <a:lstStyle/>
          <a:p>
            <a:pPr eaLnBrk="1" fontAlgn="auto" hangingPunct="1">
              <a:spcAft>
                <a:spcPts val="0"/>
              </a:spcAft>
              <a:defRPr/>
            </a:pPr>
            <a:r>
              <a:rPr lang="en-US" sz="5400" u="sng" dirty="0">
                <a:solidFill>
                  <a:schemeClr val="tx1"/>
                </a:solidFill>
              </a:rPr>
              <a:t>LOST</a:t>
            </a:r>
          </a:p>
          <a:p>
            <a:pPr eaLnBrk="1" fontAlgn="auto" hangingPunct="1">
              <a:spcAft>
                <a:spcPts val="0"/>
              </a:spcAft>
              <a:defRPr/>
            </a:pPr>
            <a:endParaRPr lang="en-US" sz="1050" dirty="0">
              <a:solidFill>
                <a:schemeClr val="tx1"/>
              </a:solidFill>
            </a:endParaRPr>
          </a:p>
          <a:p>
            <a:pPr eaLnBrk="1" fontAlgn="auto" hangingPunct="1">
              <a:spcAft>
                <a:spcPts val="0"/>
              </a:spcAft>
              <a:defRPr/>
            </a:pPr>
            <a:r>
              <a:rPr lang="en-US" sz="5400" dirty="0"/>
              <a:t>“For the Son of man is come to seek and to save that which was lost.”</a:t>
            </a:r>
          </a:p>
          <a:p>
            <a:pPr eaLnBrk="1" fontAlgn="auto" hangingPunct="1">
              <a:spcAft>
                <a:spcPts val="0"/>
              </a:spcAft>
              <a:defRPr/>
            </a:pPr>
            <a:endParaRPr lang="en-US" sz="2000" dirty="0"/>
          </a:p>
          <a:p>
            <a:pPr eaLnBrk="1" fontAlgn="auto" hangingPunct="1">
              <a:spcAft>
                <a:spcPts val="0"/>
              </a:spcAft>
              <a:defRPr/>
            </a:pPr>
            <a:r>
              <a:rPr lang="en-US" sz="2200" dirty="0"/>
              <a:t>Luke 19:10 KJV</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Autofit/>
          </a:bodyPr>
          <a:lstStyle/>
          <a:p>
            <a:pPr eaLnBrk="1" fontAlgn="auto" hangingPunct="1">
              <a:spcAft>
                <a:spcPts val="0"/>
              </a:spcAft>
              <a:defRPr/>
            </a:pPr>
            <a:r>
              <a:rPr lang="en-US" sz="13500" b="1" u="sng" dirty="0">
                <a:solidFill>
                  <a:schemeClr val="tx1"/>
                </a:solidFill>
              </a:rPr>
              <a:t>BLIND</a:t>
            </a:r>
          </a:p>
        </p:txBody>
      </p:sp>
      <p:sp>
        <p:nvSpPr>
          <p:cNvPr id="3" name="Text Placeholder 2"/>
          <p:cNvSpPr>
            <a:spLocks noGrp="1"/>
          </p:cNvSpPr>
          <p:nvPr>
            <p:ph type="body" sz="quarter" idx="11"/>
          </p:nvPr>
        </p:nvSpPr>
        <p:spPr/>
        <p:txBody>
          <a:bodyPr rtlCol="0"/>
          <a:lstStyle/>
          <a:p>
            <a:pPr>
              <a:defRPr/>
            </a:pPr>
            <a:r>
              <a:rPr lang="en-US" dirty="0"/>
              <a:t>Developing KNOW HOW: Session 2</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77500" lnSpcReduction="20000"/>
          </a:bodyPr>
          <a:lstStyle/>
          <a:p>
            <a:pPr eaLnBrk="1" fontAlgn="auto" hangingPunct="1">
              <a:spcAft>
                <a:spcPts val="0"/>
              </a:spcAft>
              <a:defRPr/>
            </a:pPr>
            <a:r>
              <a:rPr lang="en-US" sz="7000" u="sng" dirty="0">
                <a:solidFill>
                  <a:schemeClr val="tx1"/>
                </a:solidFill>
              </a:rPr>
              <a:t>BLIND</a:t>
            </a:r>
          </a:p>
          <a:p>
            <a:pPr eaLnBrk="1" fontAlgn="auto" hangingPunct="1">
              <a:spcAft>
                <a:spcPts val="0"/>
              </a:spcAft>
              <a:defRPr/>
            </a:pPr>
            <a:endParaRPr lang="en-US" sz="1050" dirty="0">
              <a:solidFill>
                <a:schemeClr val="tx1"/>
              </a:solidFill>
            </a:endParaRPr>
          </a:p>
          <a:p>
            <a:pPr eaLnBrk="1" fontAlgn="auto" hangingPunct="1">
              <a:spcAft>
                <a:spcPts val="0"/>
              </a:spcAft>
              <a:defRPr/>
            </a:pPr>
            <a:r>
              <a:rPr lang="en-US" sz="5400" dirty="0"/>
              <a:t>“In whom the god of this world hath </a:t>
            </a:r>
            <a:r>
              <a:rPr lang="en-US" sz="5400" u="sng" dirty="0"/>
              <a:t>blinded</a:t>
            </a:r>
            <a:r>
              <a:rPr lang="en-US" sz="5400" dirty="0"/>
              <a:t> the minds of them which believe not, lest the light of the glorious gospel of Christ, who is the image of God, should shine unto them.”</a:t>
            </a:r>
          </a:p>
          <a:p>
            <a:pPr eaLnBrk="1" fontAlgn="auto" hangingPunct="1">
              <a:spcAft>
                <a:spcPts val="0"/>
              </a:spcAft>
              <a:defRPr/>
            </a:pPr>
            <a:endParaRPr lang="en-US" sz="5400" dirty="0"/>
          </a:p>
          <a:p>
            <a:pPr eaLnBrk="1" fontAlgn="auto" hangingPunct="1">
              <a:spcAft>
                <a:spcPts val="0"/>
              </a:spcAft>
              <a:defRPr/>
            </a:pPr>
            <a:endParaRPr lang="en-US" sz="2000" dirty="0"/>
          </a:p>
          <a:p>
            <a:pPr eaLnBrk="1" fontAlgn="auto" hangingPunct="1">
              <a:spcAft>
                <a:spcPts val="0"/>
              </a:spcAft>
              <a:defRPr/>
            </a:pPr>
            <a:r>
              <a:rPr lang="en-US" sz="2800" dirty="0"/>
              <a:t>2 Corinthians  4:4 KJV</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Autofit/>
          </a:bodyPr>
          <a:lstStyle/>
          <a:p>
            <a:pPr eaLnBrk="1" fontAlgn="auto" hangingPunct="1">
              <a:spcAft>
                <a:spcPts val="0"/>
              </a:spcAft>
              <a:defRPr/>
            </a:pPr>
            <a:r>
              <a:rPr lang="en-US" sz="13500" b="1" u="sng" dirty="0">
                <a:solidFill>
                  <a:schemeClr val="tx1"/>
                </a:solidFill>
              </a:rPr>
              <a:t>UNGODLY</a:t>
            </a:r>
          </a:p>
        </p:txBody>
      </p:sp>
      <p:sp>
        <p:nvSpPr>
          <p:cNvPr id="3" name="Text Placeholder 2"/>
          <p:cNvSpPr>
            <a:spLocks noGrp="1"/>
          </p:cNvSpPr>
          <p:nvPr>
            <p:ph type="body" sz="quarter" idx="11"/>
          </p:nvPr>
        </p:nvSpPr>
        <p:spPr/>
        <p:txBody>
          <a:bodyPr rtlCol="0"/>
          <a:lstStyle/>
          <a:p>
            <a:pPr>
              <a:defRPr/>
            </a:pPr>
            <a:r>
              <a:rPr lang="en-US" dirty="0"/>
              <a:t>Developing KNOW HOW: Session 2</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92500" lnSpcReduction="10000"/>
          </a:bodyPr>
          <a:lstStyle/>
          <a:p>
            <a:pPr eaLnBrk="1" fontAlgn="auto" hangingPunct="1">
              <a:spcAft>
                <a:spcPts val="0"/>
              </a:spcAft>
              <a:defRPr/>
            </a:pPr>
            <a:r>
              <a:rPr lang="en-US" sz="7000" u="sng" dirty="0">
                <a:solidFill>
                  <a:schemeClr val="tx1"/>
                </a:solidFill>
              </a:rPr>
              <a:t>UNGODLY</a:t>
            </a:r>
          </a:p>
          <a:p>
            <a:pPr eaLnBrk="1" fontAlgn="auto" hangingPunct="1">
              <a:spcAft>
                <a:spcPts val="0"/>
              </a:spcAft>
              <a:defRPr/>
            </a:pPr>
            <a:endParaRPr lang="en-US" sz="1050" dirty="0">
              <a:solidFill>
                <a:schemeClr val="tx1"/>
              </a:solidFill>
            </a:endParaRPr>
          </a:p>
          <a:p>
            <a:pPr eaLnBrk="1" fontAlgn="auto" hangingPunct="1">
              <a:spcAft>
                <a:spcPts val="0"/>
              </a:spcAft>
              <a:defRPr/>
            </a:pPr>
            <a:r>
              <a:rPr lang="en-US" sz="5400" dirty="0"/>
              <a:t>“But to him that </a:t>
            </a:r>
            <a:r>
              <a:rPr lang="en-US" sz="5400" dirty="0" err="1"/>
              <a:t>worketh</a:t>
            </a:r>
            <a:r>
              <a:rPr lang="en-US" sz="5400" dirty="0"/>
              <a:t> not, but believeth on him that </a:t>
            </a:r>
            <a:r>
              <a:rPr lang="en-US" sz="5400" dirty="0" err="1"/>
              <a:t>justifieth</a:t>
            </a:r>
            <a:r>
              <a:rPr lang="en-US" sz="5400" dirty="0"/>
              <a:t> the </a:t>
            </a:r>
            <a:r>
              <a:rPr lang="en-US" sz="5400" u="sng" dirty="0"/>
              <a:t>ungodly</a:t>
            </a:r>
            <a:r>
              <a:rPr lang="en-US" sz="5400" dirty="0"/>
              <a:t>, his faith is counted for righteousness.”</a:t>
            </a:r>
          </a:p>
          <a:p>
            <a:pPr eaLnBrk="1" fontAlgn="auto" hangingPunct="1">
              <a:spcAft>
                <a:spcPts val="0"/>
              </a:spcAft>
              <a:defRPr/>
            </a:pPr>
            <a:endParaRPr lang="en-US" sz="2000" dirty="0"/>
          </a:p>
          <a:p>
            <a:pPr eaLnBrk="1" fontAlgn="auto" hangingPunct="1">
              <a:spcAft>
                <a:spcPts val="0"/>
              </a:spcAft>
              <a:defRPr/>
            </a:pPr>
            <a:r>
              <a:rPr lang="en-US" sz="2800" dirty="0"/>
              <a:t>Romans 4:5 KJV</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Autofit/>
          </a:bodyPr>
          <a:lstStyle/>
          <a:p>
            <a:pPr eaLnBrk="1" fontAlgn="auto" hangingPunct="1">
              <a:spcAft>
                <a:spcPts val="0"/>
              </a:spcAft>
              <a:defRPr/>
            </a:pPr>
            <a:r>
              <a:rPr lang="en-US" sz="13500" b="1" u="sng" dirty="0">
                <a:solidFill>
                  <a:schemeClr val="tx1"/>
                </a:solidFill>
              </a:rPr>
              <a:t>DEAD</a:t>
            </a:r>
          </a:p>
        </p:txBody>
      </p:sp>
      <p:sp>
        <p:nvSpPr>
          <p:cNvPr id="3" name="Text Placeholder 2"/>
          <p:cNvSpPr>
            <a:spLocks noGrp="1"/>
          </p:cNvSpPr>
          <p:nvPr>
            <p:ph type="body" sz="quarter" idx="11"/>
          </p:nvPr>
        </p:nvSpPr>
        <p:spPr/>
        <p:txBody>
          <a:bodyPr rtlCol="0"/>
          <a:lstStyle/>
          <a:p>
            <a:pPr>
              <a:defRPr/>
            </a:pPr>
            <a:r>
              <a:rPr lang="en-US" dirty="0"/>
              <a:t>Developing KNOW HOW: Session 2</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92500"/>
          </a:bodyPr>
          <a:lstStyle/>
          <a:p>
            <a:pPr eaLnBrk="1" fontAlgn="auto" hangingPunct="1">
              <a:spcAft>
                <a:spcPts val="0"/>
              </a:spcAft>
              <a:defRPr/>
            </a:pPr>
            <a:r>
              <a:rPr lang="en-US" sz="7000" u="sng" dirty="0">
                <a:solidFill>
                  <a:schemeClr val="tx1"/>
                </a:solidFill>
              </a:rPr>
              <a:t>DEAD</a:t>
            </a:r>
          </a:p>
          <a:p>
            <a:pPr eaLnBrk="1" fontAlgn="auto" hangingPunct="1">
              <a:spcAft>
                <a:spcPts val="0"/>
              </a:spcAft>
              <a:defRPr/>
            </a:pPr>
            <a:endParaRPr lang="en-US" sz="1050" dirty="0">
              <a:solidFill>
                <a:schemeClr val="tx1"/>
              </a:solidFill>
            </a:endParaRPr>
          </a:p>
          <a:p>
            <a:pPr eaLnBrk="1" fontAlgn="auto" hangingPunct="1">
              <a:spcAft>
                <a:spcPts val="0"/>
              </a:spcAft>
              <a:defRPr/>
            </a:pPr>
            <a:r>
              <a:rPr lang="en-US" sz="5400" dirty="0"/>
              <a:t>“And you </a:t>
            </a:r>
            <a:r>
              <a:rPr lang="en-US" sz="5400" i="1" dirty="0"/>
              <a:t>hath he quickened</a:t>
            </a:r>
            <a:r>
              <a:rPr lang="en-US" sz="5400" dirty="0"/>
              <a:t>, who were </a:t>
            </a:r>
            <a:r>
              <a:rPr lang="en-US" sz="5400" u="sng" dirty="0"/>
              <a:t>dead</a:t>
            </a:r>
            <a:r>
              <a:rPr lang="en-US" sz="5400" dirty="0"/>
              <a:t> in trespasses and sins;”</a:t>
            </a:r>
          </a:p>
          <a:p>
            <a:pPr eaLnBrk="1" fontAlgn="auto" hangingPunct="1">
              <a:spcAft>
                <a:spcPts val="0"/>
              </a:spcAft>
              <a:defRPr/>
            </a:pPr>
            <a:endParaRPr lang="en-US" sz="5400" dirty="0"/>
          </a:p>
          <a:p>
            <a:pPr eaLnBrk="1" fontAlgn="auto" hangingPunct="1">
              <a:spcAft>
                <a:spcPts val="0"/>
              </a:spcAft>
              <a:defRPr/>
            </a:pPr>
            <a:endParaRPr lang="en-US" sz="2000" dirty="0"/>
          </a:p>
          <a:p>
            <a:pPr eaLnBrk="1" fontAlgn="auto" hangingPunct="1">
              <a:spcAft>
                <a:spcPts val="0"/>
              </a:spcAft>
              <a:defRPr/>
            </a:pPr>
            <a:r>
              <a:rPr lang="en-US" sz="2800" dirty="0"/>
              <a:t>Ephesians 2:1 KJV</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05000" y="990600"/>
            <a:ext cx="8382000" cy="5410200"/>
          </a:xfrm>
          <a:ln>
            <a:miter lim="800000"/>
            <a:headEnd/>
            <a:tailEnd/>
          </a:ln>
        </p:spPr>
        <p:txBody>
          <a:bodyPr rtlCol="0">
            <a:noAutofit/>
          </a:bodyPr>
          <a:lstStyle/>
          <a:p>
            <a:pPr eaLnBrk="1" fontAlgn="auto" hangingPunct="1">
              <a:spcAft>
                <a:spcPts val="0"/>
              </a:spcAft>
              <a:defRPr/>
            </a:pPr>
            <a:r>
              <a:rPr lang="en-US" sz="13500" b="1" u="sng" dirty="0">
                <a:solidFill>
                  <a:schemeClr val="tx1"/>
                </a:solidFill>
              </a:rPr>
              <a:t>AN</a:t>
            </a:r>
            <a:r>
              <a:rPr lang="en-US" sz="13500" b="1" dirty="0">
                <a:solidFill>
                  <a:schemeClr val="tx1"/>
                </a:solidFill>
              </a:rPr>
              <a:t> </a:t>
            </a:r>
            <a:r>
              <a:rPr lang="en-US" sz="13500" b="1" u="sng" dirty="0">
                <a:solidFill>
                  <a:schemeClr val="tx1"/>
                </a:solidFill>
              </a:rPr>
              <a:t>ENEMY</a:t>
            </a:r>
            <a:r>
              <a:rPr lang="en-US" sz="13500" b="1" dirty="0">
                <a:solidFill>
                  <a:schemeClr val="tx1"/>
                </a:solidFill>
              </a:rPr>
              <a:t> </a:t>
            </a:r>
            <a:r>
              <a:rPr lang="en-US" sz="13500" b="1" u="sng" dirty="0">
                <a:solidFill>
                  <a:schemeClr val="tx1"/>
                </a:solidFill>
              </a:rPr>
              <a:t>OF</a:t>
            </a:r>
            <a:r>
              <a:rPr lang="en-US" sz="13500" b="1" dirty="0">
                <a:solidFill>
                  <a:schemeClr val="tx1"/>
                </a:solidFill>
              </a:rPr>
              <a:t> </a:t>
            </a:r>
            <a:r>
              <a:rPr lang="en-US" sz="13500" b="1" u="sng" dirty="0">
                <a:solidFill>
                  <a:schemeClr val="tx1"/>
                </a:solidFill>
              </a:rPr>
              <a:t>GOD</a:t>
            </a:r>
          </a:p>
        </p:txBody>
      </p:sp>
      <p:sp>
        <p:nvSpPr>
          <p:cNvPr id="3" name="Text Placeholder 2"/>
          <p:cNvSpPr>
            <a:spLocks noGrp="1"/>
          </p:cNvSpPr>
          <p:nvPr>
            <p:ph type="body" sz="quarter" idx="11"/>
          </p:nvPr>
        </p:nvSpPr>
        <p:spPr/>
        <p:txBody>
          <a:bodyPr rtlCol="0"/>
          <a:lstStyle/>
          <a:p>
            <a:pPr>
              <a:defRPr/>
            </a:pPr>
            <a:r>
              <a:rPr lang="en-US" dirty="0"/>
              <a:t>Developing KNOW HOW: Session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a:bodyPr>
          <a:lstStyle/>
          <a:p>
            <a:pPr eaLnBrk="1" fontAlgn="auto" hangingPunct="1">
              <a:spcAft>
                <a:spcPts val="0"/>
              </a:spcAft>
              <a:defRPr/>
            </a:pPr>
            <a:r>
              <a:rPr lang="en-US" sz="5400" i="1" dirty="0"/>
              <a:t>“</a:t>
            </a:r>
            <a:r>
              <a:rPr lang="en-US" sz="5400" dirty="0"/>
              <a:t>Then said Jesus to them again, ‘Peace </a:t>
            </a:r>
            <a:r>
              <a:rPr lang="en-US" sz="5400" i="1" dirty="0"/>
              <a:t>be</a:t>
            </a:r>
            <a:r>
              <a:rPr lang="en-US" sz="5400" dirty="0"/>
              <a:t> unto you: as </a:t>
            </a:r>
            <a:r>
              <a:rPr lang="en-US" sz="5400" i="1" dirty="0"/>
              <a:t>my</a:t>
            </a:r>
            <a:r>
              <a:rPr lang="en-US" sz="5400" dirty="0"/>
              <a:t> Father hath sent me, even so send I you.’”</a:t>
            </a:r>
            <a:endParaRPr lang="en-US" sz="5400" i="1" dirty="0"/>
          </a:p>
          <a:p>
            <a:pPr eaLnBrk="1" fontAlgn="auto" hangingPunct="1">
              <a:spcAft>
                <a:spcPts val="0"/>
              </a:spcAft>
              <a:defRPr/>
            </a:pPr>
            <a:endParaRPr lang="en-US" sz="2400" i="1" dirty="0"/>
          </a:p>
          <a:p>
            <a:pPr eaLnBrk="1" fontAlgn="auto" hangingPunct="1">
              <a:spcAft>
                <a:spcPts val="0"/>
              </a:spcAft>
              <a:defRPr/>
            </a:pPr>
            <a:r>
              <a:rPr lang="en-US" sz="2400" i="1" dirty="0"/>
              <a:t>John 20:21 KJV</a:t>
            </a:r>
            <a:endParaRPr lang="en-US" sz="5400" i="1"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85000" lnSpcReduction="10000"/>
          </a:bodyPr>
          <a:lstStyle/>
          <a:p>
            <a:pPr eaLnBrk="1" fontAlgn="auto" hangingPunct="1">
              <a:spcAft>
                <a:spcPts val="0"/>
              </a:spcAft>
              <a:defRPr/>
            </a:pPr>
            <a:r>
              <a:rPr lang="en-US" sz="7000" u="sng" dirty="0">
                <a:solidFill>
                  <a:schemeClr val="tx1"/>
                </a:solidFill>
              </a:rPr>
              <a:t>AN</a:t>
            </a:r>
            <a:r>
              <a:rPr lang="en-US" sz="7000" dirty="0">
                <a:solidFill>
                  <a:schemeClr val="tx1"/>
                </a:solidFill>
              </a:rPr>
              <a:t> </a:t>
            </a:r>
            <a:r>
              <a:rPr lang="en-US" sz="7000" u="sng" dirty="0">
                <a:solidFill>
                  <a:schemeClr val="tx1"/>
                </a:solidFill>
              </a:rPr>
              <a:t>ENEMY</a:t>
            </a:r>
            <a:r>
              <a:rPr lang="en-US" sz="7000" dirty="0">
                <a:solidFill>
                  <a:schemeClr val="tx1"/>
                </a:solidFill>
              </a:rPr>
              <a:t> </a:t>
            </a:r>
            <a:r>
              <a:rPr lang="en-US" sz="7000" u="sng" dirty="0">
                <a:solidFill>
                  <a:schemeClr val="tx1"/>
                </a:solidFill>
              </a:rPr>
              <a:t>OF</a:t>
            </a:r>
            <a:r>
              <a:rPr lang="en-US" sz="7000" dirty="0">
                <a:solidFill>
                  <a:schemeClr val="tx1"/>
                </a:solidFill>
              </a:rPr>
              <a:t> </a:t>
            </a:r>
            <a:r>
              <a:rPr lang="en-US" sz="7000" u="sng" dirty="0">
                <a:solidFill>
                  <a:schemeClr val="tx1"/>
                </a:solidFill>
              </a:rPr>
              <a:t>GOD</a:t>
            </a:r>
          </a:p>
          <a:p>
            <a:pPr eaLnBrk="1" fontAlgn="auto" hangingPunct="1">
              <a:spcAft>
                <a:spcPts val="0"/>
              </a:spcAft>
              <a:defRPr/>
            </a:pPr>
            <a:endParaRPr lang="en-US" sz="1050" dirty="0">
              <a:solidFill>
                <a:schemeClr val="tx1"/>
              </a:solidFill>
            </a:endParaRPr>
          </a:p>
          <a:p>
            <a:pPr eaLnBrk="1" fontAlgn="auto" hangingPunct="1">
              <a:spcAft>
                <a:spcPts val="0"/>
              </a:spcAft>
              <a:defRPr/>
            </a:pPr>
            <a:r>
              <a:rPr lang="en-US" sz="5400" dirty="0"/>
              <a:t>“…when we were enemies, we were reconciled to God by the death of his Son, much more, being reconciled, we shall be saved by his life.”</a:t>
            </a:r>
          </a:p>
          <a:p>
            <a:pPr eaLnBrk="1" fontAlgn="auto" hangingPunct="1">
              <a:spcAft>
                <a:spcPts val="0"/>
              </a:spcAft>
              <a:defRPr/>
            </a:pPr>
            <a:endParaRPr lang="en-US" sz="2000" dirty="0"/>
          </a:p>
          <a:p>
            <a:pPr eaLnBrk="1" fontAlgn="auto" hangingPunct="1">
              <a:spcAft>
                <a:spcPts val="0"/>
              </a:spcAft>
              <a:defRPr/>
            </a:pPr>
            <a:r>
              <a:rPr lang="en-US" sz="2800" dirty="0"/>
              <a:t>Romans 5:10 KJV</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Do </a:t>
            </a:r>
            <a:r>
              <a:rPr lang="en-US" sz="5400" u="sng" dirty="0">
                <a:solidFill>
                  <a:schemeClr val="tx1"/>
                </a:solidFill>
              </a:rPr>
              <a:t>YOU</a:t>
            </a:r>
            <a:r>
              <a:rPr lang="en-US" sz="5400" dirty="0"/>
              <a:t> have a testimony?</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Do </a:t>
            </a:r>
            <a:r>
              <a:rPr lang="en-US" sz="5400" u="sng" dirty="0">
                <a:solidFill>
                  <a:schemeClr val="tx1"/>
                </a:solidFill>
              </a:rPr>
              <a:t>YOU</a:t>
            </a:r>
            <a:r>
              <a:rPr lang="en-US" sz="5400" dirty="0"/>
              <a:t> have a testimony?</a:t>
            </a:r>
          </a:p>
          <a:p>
            <a:pPr eaLnBrk="1" fontAlgn="auto" hangingPunct="1">
              <a:spcAft>
                <a:spcPts val="0"/>
              </a:spcAft>
              <a:defRPr/>
            </a:pPr>
            <a:endParaRPr lang="en-US" sz="1200" dirty="0"/>
          </a:p>
          <a:p>
            <a:pPr eaLnBrk="1" fontAlgn="auto" hangingPunct="1">
              <a:spcAft>
                <a:spcPts val="0"/>
              </a:spcAft>
              <a:defRPr/>
            </a:pPr>
            <a:r>
              <a:rPr lang="en-US" sz="5400" dirty="0"/>
              <a:t>If you truly are a Christian–</a:t>
            </a:r>
            <a:endParaRPr lang="en-US" sz="48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Do </a:t>
            </a:r>
            <a:r>
              <a:rPr lang="en-US" sz="5400" u="sng" dirty="0">
                <a:solidFill>
                  <a:schemeClr val="tx1"/>
                </a:solidFill>
              </a:rPr>
              <a:t>YOU</a:t>
            </a:r>
            <a:r>
              <a:rPr lang="en-US" sz="5400" dirty="0"/>
              <a:t> have a testimony?</a:t>
            </a:r>
          </a:p>
          <a:p>
            <a:pPr eaLnBrk="1" fontAlgn="auto" hangingPunct="1">
              <a:spcAft>
                <a:spcPts val="0"/>
              </a:spcAft>
              <a:defRPr/>
            </a:pPr>
            <a:endParaRPr lang="en-US" sz="1200" dirty="0"/>
          </a:p>
          <a:p>
            <a:pPr eaLnBrk="1" fontAlgn="auto" hangingPunct="1">
              <a:spcAft>
                <a:spcPts val="0"/>
              </a:spcAft>
              <a:defRPr/>
            </a:pPr>
            <a:r>
              <a:rPr lang="en-US" sz="5400" dirty="0"/>
              <a:t>If you truly are a Christian–</a:t>
            </a:r>
            <a:endParaRPr lang="en-US" sz="4800" dirty="0"/>
          </a:p>
        </p:txBody>
      </p:sp>
      <p:pic>
        <p:nvPicPr>
          <p:cNvPr id="5" name="Picture 4" descr="pic_Yes.tif"/>
          <p:cNvPicPr>
            <a:picLocks noChangeAspect="1"/>
          </p:cNvPicPr>
          <p:nvPr/>
        </p:nvPicPr>
        <p:blipFill>
          <a:blip r:embed="rId2"/>
          <a:stretch>
            <a:fillRect/>
          </a:stretch>
        </p:blipFill>
        <p:spPr>
          <a:xfrm>
            <a:off x="4724400" y="3886200"/>
            <a:ext cx="2286000" cy="1346200"/>
          </a:xfrm>
          <a:prstGeom prst="rect">
            <a:avLst/>
          </a:prstGeom>
          <a:ln>
            <a:noFill/>
          </a:ln>
          <a:effectLst>
            <a:outerShdw blurRad="292100" dist="139700" dir="2700000" sx="106000" sy="106000" algn="tl" rotWithShape="0">
              <a:srgbClr val="333333">
                <a:alpha val="65000"/>
              </a:srgbClr>
            </a:outerShdw>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rtlCol="0"/>
          <a:lstStyle/>
          <a:p>
            <a:pPr eaLnBrk="1" fontAlgn="auto" hangingPunct="1">
              <a:spcAft>
                <a:spcPts val="0"/>
              </a:spcAft>
              <a:defRPr/>
            </a:pPr>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rtlCol="0"/>
          <a:lstStyle/>
          <a:p>
            <a:pPr>
              <a:defRPr/>
            </a:pPr>
            <a:r>
              <a:rPr lang="en-US" dirty="0"/>
              <a:t>Developing KNOW-HOW: Session 3</a:t>
            </a:r>
          </a:p>
        </p:txBody>
      </p:sp>
      <p:pic>
        <p:nvPicPr>
          <p:cNvPr id="104451" name="Picture 5" descr="header_DevelopingKnowHowBig.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
          <p:cNvSpPr txBox="1">
            <a:spLocks/>
          </p:cNvSpPr>
          <p:nvPr/>
        </p:nvSpPr>
        <p:spPr>
          <a:xfrm>
            <a:off x="2057400" y="2438400"/>
            <a:ext cx="8382000" cy="4114800"/>
          </a:xfrm>
          <a:prstGeom prst="rect">
            <a:avLst/>
          </a:prstGeom>
        </p:spPr>
        <p:txBody>
          <a:bodyPr>
            <a:normAutofit/>
          </a:bodyPr>
          <a:lstStyle/>
          <a:p>
            <a:pPr algn="ctr" eaLnBrk="1" fontAlgn="auto" hangingPunct="1">
              <a:spcBef>
                <a:spcPct val="20000"/>
              </a:spcBef>
              <a:spcAft>
                <a:spcPts val="0"/>
              </a:spcAft>
              <a:defRPr/>
            </a:pPr>
            <a:r>
              <a:rPr lang="en-US" sz="8000" dirty="0">
                <a:solidFill>
                  <a:schemeClr val="accent4">
                    <a:lumMod val="75000"/>
                  </a:schemeClr>
                </a:solidFill>
                <a:effectLst>
                  <a:glow rad="139700">
                    <a:schemeClr val="bg1">
                      <a:alpha val="40000"/>
                    </a:schemeClr>
                  </a:glow>
                </a:effectLst>
                <a:latin typeface="+mj-lt"/>
                <a:cs typeface="+mn-cs"/>
              </a:rPr>
              <a:t>What Do We Say?</a:t>
            </a:r>
          </a:p>
          <a:p>
            <a:pPr algn="ctr" eaLnBrk="1" fontAlgn="auto" hangingPunct="1">
              <a:spcBef>
                <a:spcPct val="20000"/>
              </a:spcBef>
              <a:spcAft>
                <a:spcPts val="0"/>
              </a:spcAft>
              <a:defRPr/>
            </a:pPr>
            <a:r>
              <a:rPr lang="en-US" sz="4800" dirty="0">
                <a:solidFill>
                  <a:schemeClr val="accent4">
                    <a:lumMod val="75000"/>
                  </a:schemeClr>
                </a:solidFill>
                <a:effectLst>
                  <a:glow rad="139700">
                    <a:schemeClr val="bg1">
                      <a:alpha val="40000"/>
                    </a:schemeClr>
                  </a:glow>
                </a:effectLst>
                <a:latin typeface="+mj-lt"/>
                <a:cs typeface="+mn-cs"/>
              </a:rPr>
              <a:t>(Part 2)</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Do </a:t>
            </a:r>
            <a:r>
              <a:rPr lang="en-US" sz="5400" u="sng" dirty="0">
                <a:solidFill>
                  <a:schemeClr val="tx1"/>
                </a:solidFill>
              </a:rPr>
              <a:t>YOU</a:t>
            </a:r>
            <a:r>
              <a:rPr lang="en-US" sz="5400" dirty="0"/>
              <a:t> have a testimony?</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Do </a:t>
            </a:r>
            <a:r>
              <a:rPr lang="en-US" sz="5400" u="sng" dirty="0">
                <a:solidFill>
                  <a:schemeClr val="tx1"/>
                </a:solidFill>
              </a:rPr>
              <a:t>YOU</a:t>
            </a:r>
            <a:r>
              <a:rPr lang="en-US" sz="5400" dirty="0"/>
              <a:t> have a testimony?</a:t>
            </a:r>
          </a:p>
          <a:p>
            <a:pPr eaLnBrk="1" fontAlgn="auto" hangingPunct="1">
              <a:spcAft>
                <a:spcPts val="0"/>
              </a:spcAft>
              <a:defRPr/>
            </a:pPr>
            <a:endParaRPr lang="en-US" sz="1200" dirty="0"/>
          </a:p>
          <a:p>
            <a:pPr eaLnBrk="1" fontAlgn="auto" hangingPunct="1">
              <a:spcAft>
                <a:spcPts val="0"/>
              </a:spcAft>
              <a:defRPr/>
            </a:pPr>
            <a:r>
              <a:rPr lang="en-US" sz="5400" dirty="0"/>
              <a:t>If you truly are a Christian–</a:t>
            </a:r>
            <a:endParaRPr lang="en-US" sz="4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Do </a:t>
            </a:r>
            <a:r>
              <a:rPr lang="en-US" sz="5400" u="sng" dirty="0">
                <a:solidFill>
                  <a:schemeClr val="tx1"/>
                </a:solidFill>
              </a:rPr>
              <a:t>YOU</a:t>
            </a:r>
            <a:r>
              <a:rPr lang="en-US" sz="5400" dirty="0"/>
              <a:t> have a testimony?</a:t>
            </a:r>
          </a:p>
          <a:p>
            <a:pPr eaLnBrk="1" fontAlgn="auto" hangingPunct="1">
              <a:spcAft>
                <a:spcPts val="0"/>
              </a:spcAft>
              <a:defRPr/>
            </a:pPr>
            <a:endParaRPr lang="en-US" sz="1200" dirty="0"/>
          </a:p>
          <a:p>
            <a:pPr eaLnBrk="1" fontAlgn="auto" hangingPunct="1">
              <a:spcAft>
                <a:spcPts val="0"/>
              </a:spcAft>
              <a:defRPr/>
            </a:pPr>
            <a:r>
              <a:rPr lang="en-US" sz="5400" dirty="0"/>
              <a:t>If you truly are a Christian–</a:t>
            </a:r>
            <a:endParaRPr lang="en-US" sz="4800" dirty="0"/>
          </a:p>
        </p:txBody>
      </p:sp>
      <p:pic>
        <p:nvPicPr>
          <p:cNvPr id="5" name="Picture 4" descr="pic_Yes.tif"/>
          <p:cNvPicPr>
            <a:picLocks noChangeAspect="1"/>
          </p:cNvPicPr>
          <p:nvPr/>
        </p:nvPicPr>
        <p:blipFill>
          <a:blip r:embed="rId2"/>
          <a:stretch>
            <a:fillRect/>
          </a:stretch>
        </p:blipFill>
        <p:spPr>
          <a:xfrm>
            <a:off x="4724400" y="3886200"/>
            <a:ext cx="2286000" cy="1346200"/>
          </a:xfrm>
          <a:prstGeom prst="rect">
            <a:avLst/>
          </a:prstGeom>
          <a:ln>
            <a:noFill/>
          </a:ln>
          <a:effectLst>
            <a:outerShdw blurRad="292100" dist="139700" dir="2700000" sx="106000" sy="106000" algn="tl" rotWithShape="0">
              <a:srgbClr val="333333">
                <a:alpha val="65000"/>
              </a:srgbClr>
            </a:outerShdw>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YOUR PERSONAL STORY</a:t>
            </a:r>
            <a:endParaRPr lang="en-US" sz="4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05000" y="2438400"/>
            <a:ext cx="8382000" cy="3962400"/>
          </a:xfrm>
          <a:ln>
            <a:miter lim="800000"/>
            <a:headEnd/>
            <a:tailEnd/>
          </a:ln>
        </p:spPr>
        <p:txBody>
          <a:bodyPr rtlCol="0"/>
          <a:lstStyle/>
          <a:p>
            <a:pPr marL="400050" indent="-400050" eaLnBrk="1" fontAlgn="auto" hangingPunct="1">
              <a:spcAft>
                <a:spcPts val="0"/>
              </a:spcAft>
              <a:defRPr/>
            </a:pPr>
            <a:r>
              <a:rPr lang="en-US" sz="5400" u="sng" dirty="0"/>
              <a:t>SOME</a:t>
            </a:r>
            <a:r>
              <a:rPr lang="en-US" sz="5400" dirty="0"/>
              <a:t> </a:t>
            </a:r>
            <a:r>
              <a:rPr lang="en-US" sz="5400" dirty="0">
                <a:solidFill>
                  <a:schemeClr val="accent4">
                    <a:lumMod val="75000"/>
                  </a:schemeClr>
                </a:solidFill>
              </a:rPr>
              <a:t>believers are evangelists.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marL="457200" indent="-457200" eaLnBrk="1" fontAlgn="auto" hangingPunct="1">
              <a:spcAft>
                <a:spcPts val="0"/>
              </a:spcAft>
              <a:defRPr/>
            </a:pPr>
            <a:r>
              <a:rPr lang="en-US" sz="5400" dirty="0"/>
              <a:t>YOUR PERSONAL STORY</a:t>
            </a:r>
          </a:p>
          <a:p>
            <a:pPr marL="1371600" indent="-914400" eaLnBrk="1" fontAlgn="auto" hangingPunct="1">
              <a:spcAft>
                <a:spcPts val="0"/>
              </a:spcAft>
              <a:buFont typeface="Arial" panose="020B0604020202020204" pitchFamily="34" charset="0"/>
              <a:buAutoNum type="alphaUcPeriod"/>
              <a:defRPr/>
            </a:pPr>
            <a:r>
              <a:rPr lang="en-US" sz="4800" dirty="0"/>
              <a:t>My life </a:t>
            </a:r>
            <a:r>
              <a:rPr lang="en-US" sz="4800" u="sng" dirty="0">
                <a:solidFill>
                  <a:schemeClr val="tx1"/>
                </a:solidFill>
              </a:rPr>
              <a:t>BEFORE</a:t>
            </a:r>
            <a:r>
              <a:rPr lang="en-US" sz="4800" dirty="0"/>
              <a:t> I met Jesus.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marL="457200" indent="-457200" eaLnBrk="1" fontAlgn="auto" hangingPunct="1">
              <a:spcAft>
                <a:spcPts val="0"/>
              </a:spcAft>
              <a:defRPr/>
            </a:pPr>
            <a:r>
              <a:rPr lang="en-US" sz="5400" dirty="0"/>
              <a:t>YOUR PERSONAL STORY</a:t>
            </a:r>
          </a:p>
          <a:p>
            <a:pPr marL="1371600" indent="-914400" eaLnBrk="1" fontAlgn="auto" hangingPunct="1">
              <a:spcAft>
                <a:spcPts val="0"/>
              </a:spcAft>
              <a:buFont typeface="Arial" panose="020B0604020202020204" pitchFamily="34" charset="0"/>
              <a:buAutoNum type="alphaUcPeriod"/>
              <a:defRPr/>
            </a:pPr>
            <a:r>
              <a:rPr lang="en-US" sz="4800" dirty="0"/>
              <a:t>My life </a:t>
            </a:r>
            <a:r>
              <a:rPr lang="en-US" sz="4800" u="sng" dirty="0">
                <a:solidFill>
                  <a:schemeClr val="tx1"/>
                </a:solidFill>
              </a:rPr>
              <a:t>BEFORE</a:t>
            </a:r>
            <a:r>
              <a:rPr lang="en-US" sz="4800" dirty="0"/>
              <a:t> I met Jesus.</a:t>
            </a:r>
          </a:p>
        </p:txBody>
      </p:sp>
      <p:pic>
        <p:nvPicPr>
          <p:cNvPr id="5" name="Before I was saved - 5.wav">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6764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9999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marL="457200" indent="-457200" eaLnBrk="1" fontAlgn="auto" hangingPunct="1">
              <a:spcAft>
                <a:spcPts val="0"/>
              </a:spcAft>
              <a:defRPr/>
            </a:pPr>
            <a:r>
              <a:rPr lang="en-US" sz="5400" dirty="0"/>
              <a:t>YOUR PERSONAL STORY</a:t>
            </a:r>
          </a:p>
          <a:p>
            <a:pPr marL="1371600" indent="-914400" eaLnBrk="1" fontAlgn="auto" hangingPunct="1">
              <a:spcAft>
                <a:spcPts val="0"/>
              </a:spcAft>
              <a:buFont typeface="Arial" panose="020B0604020202020204" pitchFamily="34" charset="0"/>
              <a:buAutoNum type="alphaUcPeriod"/>
              <a:defRPr/>
            </a:pPr>
            <a:r>
              <a:rPr lang="en-US" sz="4800" dirty="0"/>
              <a:t>My life </a:t>
            </a:r>
            <a:r>
              <a:rPr lang="en-US" sz="4800" u="sng" dirty="0">
                <a:solidFill>
                  <a:schemeClr val="tx1"/>
                </a:solidFill>
              </a:rPr>
              <a:t>BEFORE</a:t>
            </a:r>
            <a:r>
              <a:rPr lang="en-US" sz="4800" dirty="0"/>
              <a:t> I met Jesus.</a:t>
            </a:r>
          </a:p>
          <a:p>
            <a:pPr marL="1371600" indent="-914400" eaLnBrk="1" fontAlgn="auto" hangingPunct="1">
              <a:spcAft>
                <a:spcPts val="0"/>
              </a:spcAft>
              <a:buClr>
                <a:schemeClr val="accent4">
                  <a:lumMod val="75000"/>
                </a:schemeClr>
              </a:buClr>
              <a:buFont typeface="Arial" panose="020B0604020202020204" pitchFamily="34" charset="0"/>
              <a:buAutoNum type="alphaUcPeriod"/>
              <a:defRPr/>
            </a:pPr>
            <a:r>
              <a:rPr lang="en-US" sz="4800" u="sng" dirty="0">
                <a:solidFill>
                  <a:schemeClr val="tx1"/>
                </a:solidFill>
              </a:rPr>
              <a:t>HOW</a:t>
            </a:r>
            <a:r>
              <a:rPr lang="en-US" sz="4800" dirty="0"/>
              <a:t> I came to accept Jesus into my life.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a:bodyPr>
          <a:lstStyle/>
          <a:p>
            <a:pPr eaLnBrk="1" fontAlgn="auto" hangingPunct="1">
              <a:spcAft>
                <a:spcPts val="0"/>
              </a:spcAft>
              <a:defRPr/>
            </a:pPr>
            <a:r>
              <a:rPr lang="en-US" sz="5400" i="1" dirty="0"/>
              <a:t>“…</a:t>
            </a:r>
            <a:r>
              <a:rPr lang="en-US" sz="5400" dirty="0"/>
              <a:t>Jesus answered and said unto him, ‘Verily, verily, I say unto thee, Except a man be born again, he cannot see the kingdom of God.’”</a:t>
            </a:r>
            <a:endParaRPr lang="en-US" sz="5400" i="1" dirty="0"/>
          </a:p>
          <a:p>
            <a:pPr eaLnBrk="1" fontAlgn="auto" hangingPunct="1">
              <a:spcAft>
                <a:spcPts val="0"/>
              </a:spcAft>
              <a:defRPr/>
            </a:pPr>
            <a:endParaRPr lang="en-US" sz="2400" i="1" dirty="0"/>
          </a:p>
          <a:p>
            <a:pPr eaLnBrk="1" fontAlgn="auto" hangingPunct="1">
              <a:spcAft>
                <a:spcPts val="0"/>
              </a:spcAft>
              <a:defRPr/>
            </a:pPr>
            <a:r>
              <a:rPr lang="en-US" sz="2400" i="1" dirty="0"/>
              <a:t>John 3:3 KJV</a:t>
            </a:r>
            <a:endParaRPr lang="en-US" sz="5400" i="1"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92500" lnSpcReduction="20000"/>
          </a:bodyPr>
          <a:lstStyle/>
          <a:p>
            <a:r>
              <a:rPr lang="en-US" sz="5400" i="1" dirty="0"/>
              <a:t>“</a:t>
            </a:r>
            <a:r>
              <a:rPr lang="en-US" sz="5400" dirty="0"/>
              <a:t>Moreover, brethren, I declare unto you the gospel</a:t>
            </a:r>
            <a:r>
              <a:rPr lang="en-US" sz="5400" i="1" dirty="0"/>
              <a:t>…</a:t>
            </a:r>
            <a:r>
              <a:rPr lang="en-US" sz="5400" dirty="0"/>
              <a:t>how that Christ died for our sins according to the scriptures;</a:t>
            </a:r>
          </a:p>
          <a:p>
            <a:r>
              <a:rPr lang="en-US" sz="5400" dirty="0"/>
              <a:t>And that he was buried, and that he rose again the third day according to the scriptures:”</a:t>
            </a:r>
          </a:p>
          <a:p>
            <a:pPr eaLnBrk="1" fontAlgn="auto" hangingPunct="1">
              <a:spcAft>
                <a:spcPts val="0"/>
              </a:spcAft>
              <a:defRPr/>
            </a:pPr>
            <a:endParaRPr lang="en-US" sz="2400" i="1" dirty="0"/>
          </a:p>
          <a:p>
            <a:pPr eaLnBrk="1" fontAlgn="auto" hangingPunct="1">
              <a:spcAft>
                <a:spcPts val="0"/>
              </a:spcAft>
              <a:defRPr/>
            </a:pPr>
            <a:r>
              <a:rPr lang="en-US" sz="2400" i="1" dirty="0"/>
              <a:t>1 Corinthians 15:1, 3-4 KJV</a:t>
            </a:r>
            <a:endParaRPr lang="en-US" sz="5400" i="1"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a:bodyPr>
          <a:lstStyle/>
          <a:p>
            <a:pPr eaLnBrk="1" fontAlgn="auto" hangingPunct="1">
              <a:spcAft>
                <a:spcPts val="0"/>
              </a:spcAft>
              <a:defRPr/>
            </a:pPr>
            <a:r>
              <a:rPr lang="en-US" sz="5400" i="1" dirty="0"/>
              <a:t>“</a:t>
            </a:r>
            <a:r>
              <a:rPr lang="en-US" sz="5400" dirty="0"/>
              <a:t>For I am not ashamed of the gospel of Christ: for it is the power of God unto salvation to every one that believeth</a:t>
            </a:r>
            <a:r>
              <a:rPr lang="en-US" sz="5400" i="1" dirty="0"/>
              <a:t>...”</a:t>
            </a:r>
          </a:p>
          <a:p>
            <a:pPr eaLnBrk="1" fontAlgn="auto" hangingPunct="1">
              <a:spcAft>
                <a:spcPts val="0"/>
              </a:spcAft>
              <a:defRPr/>
            </a:pPr>
            <a:endParaRPr lang="en-US" sz="2400" i="1" dirty="0"/>
          </a:p>
          <a:p>
            <a:pPr eaLnBrk="1" fontAlgn="auto" hangingPunct="1">
              <a:spcAft>
                <a:spcPts val="0"/>
              </a:spcAft>
              <a:defRPr/>
            </a:pPr>
            <a:r>
              <a:rPr lang="en-US" sz="2400" i="1" dirty="0"/>
              <a:t>Romans 1:16 KJV</a:t>
            </a:r>
            <a:endParaRPr lang="en-US" sz="5400" i="1"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marL="457200" indent="-457200" eaLnBrk="1" fontAlgn="auto" hangingPunct="1">
              <a:spcAft>
                <a:spcPts val="0"/>
              </a:spcAft>
              <a:defRPr/>
            </a:pPr>
            <a:r>
              <a:rPr lang="en-US" sz="5400" dirty="0"/>
              <a:t>YOUR PERSONAL STORY</a:t>
            </a:r>
          </a:p>
          <a:p>
            <a:pPr marL="1371600" indent="-914400" eaLnBrk="1" fontAlgn="auto" hangingPunct="1">
              <a:spcAft>
                <a:spcPts val="0"/>
              </a:spcAft>
              <a:buFont typeface="Arial" panose="020B0604020202020204" pitchFamily="34" charset="0"/>
              <a:buAutoNum type="alphaUcPeriod"/>
              <a:defRPr/>
            </a:pPr>
            <a:r>
              <a:rPr lang="en-US" sz="4800" dirty="0"/>
              <a:t>My life </a:t>
            </a:r>
            <a:r>
              <a:rPr lang="en-US" sz="4800" u="sng" dirty="0">
                <a:solidFill>
                  <a:schemeClr val="tx1"/>
                </a:solidFill>
              </a:rPr>
              <a:t>BEFORE</a:t>
            </a:r>
            <a:r>
              <a:rPr lang="en-US" sz="4800" dirty="0"/>
              <a:t> I met Jesus.</a:t>
            </a:r>
          </a:p>
          <a:p>
            <a:pPr marL="1371600" indent="-914400" eaLnBrk="1" fontAlgn="auto" hangingPunct="1">
              <a:spcAft>
                <a:spcPts val="0"/>
              </a:spcAft>
              <a:buClr>
                <a:schemeClr val="accent4">
                  <a:lumMod val="75000"/>
                </a:schemeClr>
              </a:buClr>
              <a:buFont typeface="+mj-lt"/>
              <a:buAutoNum type="alphaUcPeriod"/>
              <a:defRPr/>
            </a:pPr>
            <a:r>
              <a:rPr lang="en-US" sz="4800" u="sng" dirty="0">
                <a:solidFill>
                  <a:schemeClr val="tx1"/>
                </a:solidFill>
              </a:rPr>
              <a:t>HOW</a:t>
            </a:r>
            <a:r>
              <a:rPr lang="en-US" sz="4800" dirty="0"/>
              <a:t> I came to accept Jesus into my life.</a:t>
            </a:r>
          </a:p>
        </p:txBody>
      </p:sp>
      <p:pic>
        <p:nvPicPr>
          <p:cNvPr id="4" name="Amazing Grace - 5.wav">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6764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002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77500" lnSpcReduction="20000"/>
          </a:bodyPr>
          <a:lstStyle/>
          <a:p>
            <a:pPr marL="457200" indent="-457200" eaLnBrk="1" fontAlgn="auto" hangingPunct="1">
              <a:spcAft>
                <a:spcPts val="0"/>
              </a:spcAft>
              <a:defRPr/>
            </a:pPr>
            <a:r>
              <a:rPr lang="en-US" sz="7700" dirty="0"/>
              <a:t>YOUR PERSONAL STORY</a:t>
            </a:r>
          </a:p>
          <a:p>
            <a:pPr marL="1371600" indent="-914400" eaLnBrk="1" fontAlgn="auto" hangingPunct="1">
              <a:spcAft>
                <a:spcPts val="0"/>
              </a:spcAft>
              <a:buFont typeface="Arial" panose="020B0604020202020204" pitchFamily="34" charset="0"/>
              <a:buAutoNum type="alphaUcPeriod"/>
              <a:defRPr/>
            </a:pPr>
            <a:r>
              <a:rPr lang="en-US" sz="6900" dirty="0"/>
              <a:t>My life </a:t>
            </a:r>
            <a:r>
              <a:rPr lang="en-US" sz="6900" u="sng" dirty="0">
                <a:solidFill>
                  <a:schemeClr val="tx1"/>
                </a:solidFill>
              </a:rPr>
              <a:t>BEFORE</a:t>
            </a:r>
            <a:r>
              <a:rPr lang="en-US" sz="6900" dirty="0"/>
              <a:t> I met Jesus.</a:t>
            </a:r>
          </a:p>
          <a:p>
            <a:pPr marL="1371600" indent="-914400" eaLnBrk="1" fontAlgn="auto" hangingPunct="1">
              <a:spcAft>
                <a:spcPts val="0"/>
              </a:spcAft>
              <a:buClr>
                <a:schemeClr val="accent4">
                  <a:lumMod val="75000"/>
                </a:schemeClr>
              </a:buClr>
              <a:buFont typeface="Arial" panose="020B0604020202020204" pitchFamily="34" charset="0"/>
              <a:buAutoNum type="alphaUcPeriod"/>
              <a:defRPr/>
            </a:pPr>
            <a:r>
              <a:rPr lang="en-US" sz="6900" u="sng" dirty="0">
                <a:solidFill>
                  <a:schemeClr val="tx1"/>
                </a:solidFill>
              </a:rPr>
              <a:t>HOW</a:t>
            </a:r>
            <a:r>
              <a:rPr lang="en-US" sz="6900" dirty="0"/>
              <a:t> I came to accept Jesus into my life.</a:t>
            </a:r>
          </a:p>
          <a:p>
            <a:pPr marL="1371600" indent="-914400" eaLnBrk="1" fontAlgn="auto" hangingPunct="1">
              <a:spcAft>
                <a:spcPts val="0"/>
              </a:spcAft>
              <a:buFont typeface="Arial" panose="020B0604020202020204" pitchFamily="34" charset="0"/>
              <a:buAutoNum type="alphaUcPeriod"/>
              <a:defRPr/>
            </a:pPr>
            <a:r>
              <a:rPr lang="en-US" sz="6900" dirty="0"/>
              <a:t>My life </a:t>
            </a:r>
            <a:r>
              <a:rPr lang="en-US" sz="6900" u="sng" dirty="0">
                <a:solidFill>
                  <a:schemeClr val="tx1"/>
                </a:solidFill>
              </a:rPr>
              <a:t>SINCE</a:t>
            </a:r>
            <a:r>
              <a:rPr lang="en-US" sz="6900" dirty="0"/>
              <a:t> Jesus came in.</a:t>
            </a:r>
          </a:p>
          <a:p>
            <a:pPr marL="1371600" indent="-914400" eaLnBrk="1" fontAlgn="auto" hangingPunct="1">
              <a:spcAft>
                <a:spcPts val="0"/>
              </a:spcAft>
              <a:buFont typeface="Arial" panose="020B0604020202020204" pitchFamily="34" charset="0"/>
              <a:buAutoNum type="alphaUcPeriod"/>
              <a:defRPr/>
            </a:pPr>
            <a:endParaRPr lang="en-US" sz="48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92500"/>
          </a:bodyPr>
          <a:lstStyle/>
          <a:p>
            <a:pPr marL="914400" indent="-914400" algn="l" eaLnBrk="1" fontAlgn="auto" hangingPunct="1">
              <a:spcAft>
                <a:spcPts val="0"/>
              </a:spcAft>
              <a:buFont typeface="Arial" panose="020B0604020202020204" pitchFamily="34" charset="0"/>
              <a:buAutoNum type="arabicPeriod"/>
              <a:defRPr/>
            </a:pPr>
            <a:r>
              <a:rPr lang="en-US" sz="5400" i="1" dirty="0"/>
              <a:t>What was the 1</a:t>
            </a:r>
            <a:r>
              <a:rPr lang="en-US" sz="5400" i="1" baseline="30000" dirty="0"/>
              <a:t>st</a:t>
            </a:r>
            <a:r>
              <a:rPr lang="en-US" sz="5400" i="1" dirty="0"/>
              <a:t> immediate life change?</a:t>
            </a:r>
          </a:p>
          <a:p>
            <a:pPr marL="914400" indent="-914400" algn="l" eaLnBrk="1" fontAlgn="auto" hangingPunct="1">
              <a:spcAft>
                <a:spcPts val="0"/>
              </a:spcAft>
              <a:buFont typeface="Arial" panose="020B0604020202020204" pitchFamily="34" charset="0"/>
              <a:buAutoNum type="arabicPeriod"/>
              <a:defRPr/>
            </a:pPr>
            <a:r>
              <a:rPr lang="en-US" sz="5400" i="1" dirty="0"/>
              <a:t>Then back to secular.</a:t>
            </a:r>
          </a:p>
          <a:p>
            <a:pPr marL="914400" indent="-914400" algn="l" eaLnBrk="1" fontAlgn="auto" hangingPunct="1">
              <a:spcAft>
                <a:spcPts val="0"/>
              </a:spcAft>
              <a:buFont typeface="Arial" panose="020B0604020202020204" pitchFamily="34" charset="0"/>
              <a:buAutoNum type="arabicPeriod"/>
              <a:defRPr/>
            </a:pPr>
            <a:r>
              <a:rPr lang="en-US" sz="5400" i="1" dirty="0"/>
              <a:t>Share the most challenging or painful experience since you were saved.</a:t>
            </a:r>
          </a:p>
          <a:p>
            <a:pPr eaLnBrk="1" fontAlgn="auto" hangingPunct="1">
              <a:spcAft>
                <a:spcPts val="0"/>
              </a:spcAft>
              <a:defRPr/>
            </a:pPr>
            <a:endParaRPr lang="en-US" sz="5400" i="1"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i="1" dirty="0"/>
              <a:t>“</a:t>
            </a:r>
            <a:r>
              <a:rPr lang="en-US" sz="5400" dirty="0"/>
              <a:t>Having therefore obtained help of God, I continue unto this day, witnessing both to small and great…”</a:t>
            </a:r>
            <a:endParaRPr lang="en-US" sz="5400" i="1" dirty="0"/>
          </a:p>
          <a:p>
            <a:pPr eaLnBrk="1" fontAlgn="auto" hangingPunct="1">
              <a:spcAft>
                <a:spcPts val="0"/>
              </a:spcAft>
              <a:defRPr/>
            </a:pPr>
            <a:endParaRPr lang="en-US" sz="2400" i="1" dirty="0"/>
          </a:p>
          <a:p>
            <a:pPr eaLnBrk="1" fontAlgn="auto" hangingPunct="1">
              <a:spcAft>
                <a:spcPts val="0"/>
              </a:spcAft>
              <a:defRPr/>
            </a:pPr>
            <a:r>
              <a:rPr lang="en-US" sz="2400" i="1" dirty="0"/>
              <a:t>Acts 26:22 KJV</a:t>
            </a:r>
            <a:endParaRPr lang="en-US" sz="5400"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a:bodyPr>
          <a:lstStyle/>
          <a:p>
            <a:pPr eaLnBrk="1" fontAlgn="auto" hangingPunct="1">
              <a:spcAft>
                <a:spcPts val="0"/>
              </a:spcAft>
              <a:defRPr/>
            </a:pPr>
            <a:r>
              <a:rPr lang="en-US" sz="5400" i="1" dirty="0"/>
              <a:t>“</a:t>
            </a:r>
            <a:r>
              <a:rPr lang="en-US" sz="5400" dirty="0"/>
              <a:t>And he gave some, apostles; and some, prophets; and some, evangelists; and some, pastors and teachers;</a:t>
            </a:r>
            <a:r>
              <a:rPr lang="en-US" sz="5400" i="1" dirty="0"/>
              <a:t>”</a:t>
            </a:r>
          </a:p>
          <a:p>
            <a:pPr eaLnBrk="1" fontAlgn="auto" hangingPunct="1">
              <a:spcAft>
                <a:spcPts val="0"/>
              </a:spcAft>
              <a:defRPr/>
            </a:pPr>
            <a:endParaRPr lang="en-US" sz="2400" i="1" dirty="0"/>
          </a:p>
          <a:p>
            <a:pPr eaLnBrk="1" fontAlgn="auto" hangingPunct="1">
              <a:spcAft>
                <a:spcPts val="0"/>
              </a:spcAft>
              <a:defRPr/>
            </a:pPr>
            <a:r>
              <a:rPr lang="en-US" sz="2400" i="1" dirty="0"/>
              <a:t>Ephesians 4:11 KJV</a:t>
            </a:r>
            <a:endParaRPr lang="en-US" sz="5400" i="1"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normAutofit fontScale="77500" lnSpcReduction="20000"/>
          </a:bodyPr>
          <a:lstStyle/>
          <a:p>
            <a:pPr marL="457200" indent="-457200" eaLnBrk="1" fontAlgn="auto" hangingPunct="1">
              <a:spcAft>
                <a:spcPts val="0"/>
              </a:spcAft>
              <a:defRPr/>
            </a:pPr>
            <a:r>
              <a:rPr lang="en-US" sz="7700" dirty="0"/>
              <a:t>YOUR PERSONAL STORY</a:t>
            </a:r>
          </a:p>
          <a:p>
            <a:pPr marL="1371600" indent="-914400" eaLnBrk="1" fontAlgn="auto" hangingPunct="1">
              <a:spcAft>
                <a:spcPts val="0"/>
              </a:spcAft>
              <a:buFont typeface="Arial" panose="020B0604020202020204" pitchFamily="34" charset="0"/>
              <a:buAutoNum type="alphaUcPeriod"/>
              <a:defRPr/>
            </a:pPr>
            <a:r>
              <a:rPr lang="en-US" sz="6900" dirty="0"/>
              <a:t>My life </a:t>
            </a:r>
            <a:r>
              <a:rPr lang="en-US" sz="6900" u="sng" dirty="0">
                <a:solidFill>
                  <a:schemeClr val="tx1"/>
                </a:solidFill>
              </a:rPr>
              <a:t>BEFORE</a:t>
            </a:r>
            <a:r>
              <a:rPr lang="en-US" sz="6900" dirty="0"/>
              <a:t> I met Jesus.</a:t>
            </a:r>
          </a:p>
          <a:p>
            <a:pPr marL="1371600" indent="-914400" eaLnBrk="1" fontAlgn="auto" hangingPunct="1">
              <a:spcAft>
                <a:spcPts val="0"/>
              </a:spcAft>
              <a:buClr>
                <a:schemeClr val="accent4">
                  <a:lumMod val="75000"/>
                </a:schemeClr>
              </a:buClr>
              <a:buFont typeface="Arial" panose="020B0604020202020204" pitchFamily="34" charset="0"/>
              <a:buAutoNum type="alphaUcPeriod"/>
              <a:defRPr/>
            </a:pPr>
            <a:r>
              <a:rPr lang="en-US" sz="6900" u="sng" dirty="0">
                <a:solidFill>
                  <a:schemeClr val="tx1"/>
                </a:solidFill>
              </a:rPr>
              <a:t>HOW</a:t>
            </a:r>
            <a:r>
              <a:rPr lang="en-US" sz="6900" dirty="0"/>
              <a:t> I came to accept Jesus into my life.</a:t>
            </a:r>
          </a:p>
          <a:p>
            <a:pPr marL="1371600" indent="-914400" eaLnBrk="1" fontAlgn="auto" hangingPunct="1">
              <a:spcAft>
                <a:spcPts val="0"/>
              </a:spcAft>
              <a:buFont typeface="Arial" panose="020B0604020202020204" pitchFamily="34" charset="0"/>
              <a:buAutoNum type="alphaUcPeriod"/>
              <a:defRPr/>
            </a:pPr>
            <a:r>
              <a:rPr lang="en-US" sz="6900" dirty="0"/>
              <a:t>My life </a:t>
            </a:r>
            <a:r>
              <a:rPr lang="en-US" sz="6900" u="sng" dirty="0">
                <a:solidFill>
                  <a:schemeClr val="tx1"/>
                </a:solidFill>
              </a:rPr>
              <a:t>SINCE</a:t>
            </a:r>
            <a:r>
              <a:rPr lang="en-US" sz="6900" dirty="0"/>
              <a:t> Jesus came in.</a:t>
            </a:r>
          </a:p>
          <a:p>
            <a:pPr marL="1371600" indent="-914400" eaLnBrk="1" fontAlgn="auto" hangingPunct="1">
              <a:spcAft>
                <a:spcPts val="0"/>
              </a:spcAft>
              <a:buFont typeface="Arial" panose="020B0604020202020204" pitchFamily="34" charset="0"/>
              <a:buAutoNum type="alphaUcPeriod"/>
              <a:defRPr/>
            </a:pPr>
            <a:endParaRPr lang="en-US" sz="4800" dirty="0"/>
          </a:p>
        </p:txBody>
      </p:sp>
      <p:pic>
        <p:nvPicPr>
          <p:cNvPr id="4" name="After I Was Saved - 5.wav">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6764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998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What now?</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What now?</a:t>
            </a:r>
          </a:p>
          <a:p>
            <a:pPr eaLnBrk="1" fontAlgn="auto" hangingPunct="1">
              <a:spcAft>
                <a:spcPts val="0"/>
              </a:spcAft>
              <a:defRPr/>
            </a:pPr>
            <a:endParaRPr lang="en-US" sz="1800" dirty="0"/>
          </a:p>
          <a:p>
            <a:pPr eaLnBrk="1" fontAlgn="auto" hangingPunct="1">
              <a:spcAft>
                <a:spcPts val="0"/>
              </a:spcAft>
              <a:defRPr/>
            </a:pPr>
            <a:r>
              <a:rPr lang="en-US" sz="5400" dirty="0"/>
              <a:t>Based on what we have just seen in God’s Word, what should you do today?</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i="1" dirty="0"/>
              <a:t>“</a:t>
            </a:r>
            <a:r>
              <a:rPr lang="en-US" sz="5400" dirty="0"/>
              <a:t>But be ye doers of the word, and not hearers only, deceiving your own selves.”</a:t>
            </a:r>
          </a:p>
          <a:p>
            <a:pPr eaLnBrk="1" fontAlgn="auto" hangingPunct="1">
              <a:spcAft>
                <a:spcPts val="0"/>
              </a:spcAft>
              <a:defRPr/>
            </a:pPr>
            <a:endParaRPr lang="en-US" sz="5400" i="1" dirty="0"/>
          </a:p>
          <a:p>
            <a:pPr eaLnBrk="1" fontAlgn="auto" hangingPunct="1">
              <a:spcAft>
                <a:spcPts val="0"/>
              </a:spcAft>
              <a:defRPr/>
            </a:pPr>
            <a:endParaRPr lang="en-US" sz="2400" i="1" dirty="0"/>
          </a:p>
          <a:p>
            <a:pPr eaLnBrk="1" fontAlgn="auto" hangingPunct="1">
              <a:spcAft>
                <a:spcPts val="0"/>
              </a:spcAft>
              <a:defRPr/>
            </a:pPr>
            <a:r>
              <a:rPr lang="en-US" sz="2400" i="1" dirty="0"/>
              <a:t>James 1:22 KJV</a:t>
            </a:r>
            <a:endParaRPr lang="en-US" sz="5400" i="1"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a:t>Make a commitment to share your story </a:t>
            </a:r>
            <a:r>
              <a:rPr lang="en-US" sz="5400" u="sng" dirty="0">
                <a:solidFill>
                  <a:schemeClr val="tx1"/>
                </a:solidFill>
              </a:rPr>
              <a:t>WITH</a:t>
            </a:r>
            <a:r>
              <a:rPr lang="en-US" sz="5400" dirty="0">
                <a:solidFill>
                  <a:schemeClr val="tx1"/>
                </a:solidFill>
              </a:rPr>
              <a:t> </a:t>
            </a:r>
            <a:r>
              <a:rPr lang="en-US" sz="5400" u="sng" dirty="0">
                <a:solidFill>
                  <a:schemeClr val="tx1"/>
                </a:solidFill>
              </a:rPr>
              <a:t>TWO</a:t>
            </a:r>
            <a:r>
              <a:rPr lang="en-US" sz="5400" dirty="0">
                <a:solidFill>
                  <a:schemeClr val="tx1"/>
                </a:solidFill>
              </a:rPr>
              <a:t> </a:t>
            </a:r>
            <a:r>
              <a:rPr lang="en-US" sz="5400" u="sng" dirty="0">
                <a:solidFill>
                  <a:schemeClr val="tx1"/>
                </a:solidFill>
              </a:rPr>
              <a:t>PEOPLE</a:t>
            </a:r>
            <a:r>
              <a:rPr lang="en-US" sz="5400" dirty="0"/>
              <a:t> before next Sunday.</a:t>
            </a:r>
          </a:p>
        </p:txBody>
      </p:sp>
      <p:pic>
        <p:nvPicPr>
          <p:cNvPr id="124931" name="Picture 6" descr="bullet_Blank.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7961" y="1752600"/>
            <a:ext cx="72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dirty="0"/>
              <a:t>Why Are We Afraid?</a:t>
            </a:r>
          </a:p>
        </p:txBody>
      </p:sp>
      <p:sp>
        <p:nvSpPr>
          <p:cNvPr id="5" name="Text Placeholder 4"/>
          <p:cNvSpPr>
            <a:spLocks noGrp="1"/>
          </p:cNvSpPr>
          <p:nvPr>
            <p:ph type="body" sz="quarter" idx="11"/>
          </p:nvPr>
        </p:nvSpPr>
        <p:spPr/>
        <p:txBody>
          <a:bodyPr rtlCol="0"/>
          <a:lstStyle/>
          <a:p>
            <a:pPr>
              <a:defRPr/>
            </a:pPr>
            <a:r>
              <a:rPr lang="en-US" dirty="0"/>
              <a:t>Defeating FEAR: Session 4</a:t>
            </a:r>
          </a:p>
        </p:txBody>
      </p:sp>
      <p:pic>
        <p:nvPicPr>
          <p:cNvPr id="125956" name="Picture 3" descr="header_DefeatingFearBig.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91440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19400" y="1600200"/>
            <a:ext cx="7467600" cy="4800600"/>
          </a:xfrm>
          <a:ln>
            <a:miter lim="800000"/>
            <a:headEnd/>
            <a:tailEnd/>
          </a:ln>
        </p:spPr>
        <p:txBody>
          <a:bodyPr rtlCol="0"/>
          <a:lstStyle/>
          <a:p>
            <a:pPr algn="l" eaLnBrk="1" fontAlgn="auto" hangingPunct="1">
              <a:spcAft>
                <a:spcPts val="0"/>
              </a:spcAft>
              <a:defRPr/>
            </a:pPr>
            <a:r>
              <a:rPr lang="en-US" sz="5400" dirty="0">
                <a:solidFill>
                  <a:schemeClr val="accent4">
                    <a:lumMod val="75000"/>
                  </a:schemeClr>
                </a:solidFill>
              </a:rPr>
              <a:t>Phobia (</a:t>
            </a:r>
            <a:r>
              <a:rPr lang="en-US" sz="5400" dirty="0" err="1">
                <a:solidFill>
                  <a:schemeClr val="accent4">
                    <a:lumMod val="75000"/>
                  </a:schemeClr>
                </a:solidFill>
              </a:rPr>
              <a:t>fō’-bē</a:t>
            </a:r>
            <a:r>
              <a:rPr lang="en-US" sz="5400" dirty="0">
                <a:solidFill>
                  <a:schemeClr val="accent4">
                    <a:lumMod val="75000"/>
                  </a:schemeClr>
                </a:solidFill>
              </a:rPr>
              <a:t>-  ) </a:t>
            </a:r>
            <a:r>
              <a:rPr lang="en-US" sz="5400" i="1" dirty="0">
                <a:solidFill>
                  <a:schemeClr val="accent4">
                    <a:lumMod val="75000"/>
                  </a:schemeClr>
                </a:solidFill>
              </a:rPr>
              <a:t>n.</a:t>
            </a:r>
            <a:r>
              <a:rPr lang="en-US" sz="5400" dirty="0">
                <a:solidFill>
                  <a:schemeClr val="accent4">
                    <a:lumMod val="75000"/>
                  </a:schemeClr>
                </a:solidFill>
              </a:rPr>
              <a:t> A persistent, abnormal or illogical fear of a specific thing or situation</a:t>
            </a:r>
          </a:p>
        </p:txBody>
      </p:sp>
      <p:sp>
        <p:nvSpPr>
          <p:cNvPr id="6" name="TextBox 5"/>
          <p:cNvSpPr txBox="1"/>
          <p:nvPr/>
        </p:nvSpPr>
        <p:spPr>
          <a:xfrm rot="10800000">
            <a:off x="6019800" y="1743669"/>
            <a:ext cx="1447800" cy="923330"/>
          </a:xfrm>
          <a:prstGeom prst="rect">
            <a:avLst/>
          </a:prstGeom>
          <a:noFill/>
        </p:spPr>
        <p:txBody>
          <a:bodyPr>
            <a:spAutoFit/>
          </a:bodyPr>
          <a:lstStyle/>
          <a:p>
            <a:pPr eaLnBrk="1" fontAlgn="auto" hangingPunct="1">
              <a:spcBef>
                <a:spcPts val="0"/>
              </a:spcBef>
              <a:spcAft>
                <a:spcPts val="0"/>
              </a:spcAft>
              <a:defRPr/>
            </a:pPr>
            <a:r>
              <a:rPr lang="en-US" sz="5400" dirty="0">
                <a:solidFill>
                  <a:schemeClr val="accent4">
                    <a:lumMod val="75000"/>
                  </a:schemeClr>
                </a:solidFill>
                <a:effectLst>
                  <a:glow rad="101600">
                    <a:schemeClr val="bg1">
                      <a:alpha val="60000"/>
                    </a:schemeClr>
                  </a:glow>
                </a:effectLst>
                <a:latin typeface="+mn-lt"/>
                <a:cs typeface="+mn-cs"/>
              </a:rPr>
              <a:t>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err="1"/>
              <a:t>Ophidiophobia</a:t>
            </a:r>
            <a:endParaRPr lang="en-US" sz="54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miter lim="800000"/>
            <a:headEnd/>
            <a:tailEnd/>
          </a:ln>
        </p:spPr>
        <p:txBody>
          <a:bodyPr rtlCol="0"/>
          <a:lstStyle/>
          <a:p>
            <a:pPr eaLnBrk="1" fontAlgn="auto" hangingPunct="1">
              <a:spcAft>
                <a:spcPts val="0"/>
              </a:spcAft>
              <a:defRPr/>
            </a:pPr>
            <a:r>
              <a:rPr lang="en-US" sz="5400" dirty="0" err="1">
                <a:solidFill>
                  <a:schemeClr val="accent4">
                    <a:lumMod val="75000"/>
                  </a:schemeClr>
                </a:solidFill>
              </a:rPr>
              <a:t>Ophidiophobia</a:t>
            </a:r>
            <a:endParaRPr lang="en-US" sz="5400" dirty="0">
              <a:solidFill>
                <a:schemeClr val="accent4">
                  <a:lumMod val="75000"/>
                </a:schemeClr>
              </a:solidFill>
            </a:endParaRPr>
          </a:p>
          <a:p>
            <a:pPr eaLnBrk="1" fontAlgn="auto" hangingPunct="1">
              <a:spcAft>
                <a:spcPts val="0"/>
              </a:spcAft>
              <a:defRPr/>
            </a:pPr>
            <a:r>
              <a:rPr lang="en-US" sz="5400" dirty="0" err="1"/>
              <a:t>Cacophobia</a:t>
            </a:r>
            <a:endParaRPr lang="en-US" sz="5400" dirty="0"/>
          </a:p>
        </p:txBody>
      </p:sp>
    </p:spTree>
  </p:cSld>
  <p:clrMapOvr>
    <a:masterClrMapping/>
  </p:clrMapOvr>
</p:sld>
</file>

<file path=ppt/theme/theme1.xml><?xml version="1.0" encoding="utf-8"?>
<a:theme xmlns:a="http://schemas.openxmlformats.org/drawingml/2006/main" name="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8829</TotalTime>
  <Words>4006</Words>
  <Application>Microsoft Macintosh PowerPoint</Application>
  <PresentationFormat>Widescreen</PresentationFormat>
  <Paragraphs>495</Paragraphs>
  <Slides>217</Slides>
  <Notes>1</Notes>
  <HiddenSlides>0</HiddenSlides>
  <MMClips>7</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217</vt:i4>
      </vt:variant>
    </vt:vector>
  </HeadingPairs>
  <TitlesOfParts>
    <vt:vector size="22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Main-1-Media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Josh Howland</cp:lastModifiedBy>
  <cp:revision>179</cp:revision>
  <dcterms:created xsi:type="dcterms:W3CDTF">2007-07-06T17:05:50Z</dcterms:created>
  <dcterms:modified xsi:type="dcterms:W3CDTF">2023-02-17T15:47:05Z</dcterms:modified>
</cp:coreProperties>
</file>