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22"/>
  </p:notesMasterIdLst>
  <p:handoutMasterIdLst>
    <p:handoutMasterId r:id="rId23"/>
  </p:handoutMasterIdLst>
  <p:sldIdLst>
    <p:sldId id="574" r:id="rId3"/>
    <p:sldId id="579" r:id="rId4"/>
    <p:sldId id="582" r:id="rId5"/>
    <p:sldId id="581" r:id="rId6"/>
    <p:sldId id="290" r:id="rId7"/>
    <p:sldId id="291" r:id="rId8"/>
    <p:sldId id="302" r:id="rId9"/>
    <p:sldId id="269" r:id="rId10"/>
    <p:sldId id="303" r:id="rId11"/>
    <p:sldId id="304" r:id="rId12"/>
    <p:sldId id="270" r:id="rId13"/>
    <p:sldId id="305" r:id="rId14"/>
    <p:sldId id="307" r:id="rId15"/>
    <p:sldId id="271" r:id="rId16"/>
    <p:sldId id="308" r:id="rId17"/>
    <p:sldId id="309" r:id="rId18"/>
    <p:sldId id="299" r:id="rId19"/>
    <p:sldId id="583" r:id="rId20"/>
    <p:sldId id="580" r:id="rId21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F3"/>
    <a:srgbClr val="0C1A60"/>
    <a:srgbClr val="122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13" autoAdjust="0"/>
  </p:normalViewPr>
  <p:slideViewPr>
    <p:cSldViewPr>
      <p:cViewPr varScale="1">
        <p:scale>
          <a:sx n="159" d="100"/>
          <a:sy n="159" d="100"/>
        </p:scale>
        <p:origin x="50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F74DCA2-1995-457C-8CA5-56389DC55315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FF930F3-0D35-4964-ABBE-8A2A067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029349-4F37-4AA2-BA44-97794FC2FAA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A521A4-5C15-4DF7-B7FA-674537F2B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W_Apathy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latin typeface="+mn-lt"/>
                <a:cs typeface="+mn-cs"/>
              </a:rPr>
              <a:t>Destroying APATHY: Session 1</a:t>
            </a:r>
          </a:p>
        </p:txBody>
      </p:sp>
      <p:pic>
        <p:nvPicPr>
          <p:cNvPr id="5" name="Picture 8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Destroying APATHY: Session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Section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714500"/>
            <a:ext cx="8382000" cy="30861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114800" y="4743450"/>
            <a:ext cx="4648200" cy="285750"/>
          </a:xfrm>
        </p:spPr>
        <p:txBody>
          <a:bodyPr anchor="ctr">
            <a:normAutofit/>
          </a:bodyPr>
          <a:lstStyle>
            <a:lvl1pPr marL="257175" marR="0" indent="-257175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CF4-4B06-9E4F-A5EA-AAF2E33D24EE}" type="datetimeFigureOut">
              <a:rPr lang="en-US" smtClean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B2F-64B1-064E-84FA-2510A6D0F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2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2EF5-94A6-3543-A1FD-A08A1E71E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4D18F-E321-B34A-ABF6-F0A31B93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D7FF-D176-2A41-8C3F-E24B7C6F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893F4-986C-CE4B-82D1-D30C4CA3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95D0-56DA-9C40-835F-B0B6BF2B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6AB9-95D5-C24F-8FA1-5F8B6ABF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13D2A-32B1-5846-87F7-7A22A161C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7A50-5731-7641-91E6-2E064B75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514F-D030-1545-866C-B52BB919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E462F-3BBD-834F-AD53-64E1CF3E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4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7449-C308-B545-B220-77E7A72E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2A242-8E58-8A41-8D5C-DF4E1350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EA0B8-8913-0D4E-96CF-1DD274EE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BD92-BF73-AF46-823A-BFC6288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BF04-AA3A-AB4B-8911-11B9321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085-C491-CE49-891C-66B2BD7E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EDC5-BCFE-FF4D-BEC6-D04A0FA2B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319ED-DBC1-534E-A3BC-E653FE1B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88539-C1A9-E04E-9B1D-DF0D3E52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633A0-8307-4044-9843-A8089092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45E7-642B-1249-834F-AA821066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9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F9BA-901C-AD43-B9C3-0C9FE310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EC144-3A53-CF44-832E-D373C91A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9AF23-0F25-3D4C-B500-2CF8846CD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C34D7-8237-D646-9B25-61EA5AEF8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F298-65E7-6647-98BE-8D3463C62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A3226-FEF8-E547-A0AA-166CB21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9B631-4332-3540-897F-3999D8B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86AEA-EE04-044E-9806-CD076D9F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6F85-3394-EE44-B47A-D453EBA2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C828A-1FF5-6A43-B875-FE60AB68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14481-1C40-9647-AAF1-0BF3108A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5A1B9-B2F5-494C-AFD4-DC1DC062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95565-CF2D-624B-859E-D59F618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9202F-B018-F647-A3E6-A59BE35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4D6C-008E-2342-B872-D74205EA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9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D243-785B-1445-B46E-DBA869FE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2A80-A79E-2D42-892A-5CC241B7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2B16-B1C4-C746-82FA-2D4C2038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F27C-50B4-5B46-87BB-35FC7D61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888A-3911-C44E-B3BF-A34DDBA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57E14-595F-314D-AA66-105A857F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9E35-92C7-CC40-ADC7-45B9CD5A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A7DFA-6CB6-1643-A813-3A23E61F1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F5D0-A1CA-7F48-AC5F-BB1C82AAE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08608-D72B-E04E-9D25-2E389F8F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1EC6-2531-204E-951B-E478531C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3F1-4DCD-9243-9F27-D57EEE64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5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60CA-EF07-1249-850E-4E4A605E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F3194-0EC5-8F44-B629-90F3248A9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478B-4D9A-5749-837B-177F8204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761E-5E5A-C849-89A9-54F64A52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A6FC-CF94-0544-AAED-3081F69C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12F31-C92E-2545-AEF8-62FE2F50F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1FB2E-B805-6241-8346-DB016F169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B361-6A1A-7845-B7EF-AB938719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81C95-BBB9-D740-8528-E6F6F74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5D82-2ABA-3D4C-BB81-394107A5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C1A6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588F6-FD4A-4CEE-8064-10D08119B01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29B44-AA10-4CDB-9C03-D2DF10B0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63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1A978-3AF0-EF47-954D-AC939B93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B1A6-F37D-794E-A211-362B0C0C0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2745-3AB8-BA47-BB66-9A4696BAF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990-3DBB-4149-992B-F5FDDDA3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BD65-E230-F84D-AE38-5650A74A1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464882C-4D15-A94F-8E75-A6B1BC673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955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7EFFC4-3207-7D41-B89D-B2E859EA57A2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F8E25A-F2B8-8240-88B6-B8C0EBA1735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934ACF-EC3C-024D-A30E-2821CFA4C1E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878037"/>
            <a:ext cx="8873197" cy="1878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Truth: </a:t>
            </a:r>
          </a:p>
          <a:p>
            <a:pPr marL="0" indent="0" algn="ctr">
              <a:buNone/>
            </a:pPr>
            <a:endParaRPr lang="en-US" sz="4050" b="1" dirty="0">
              <a:solidFill>
                <a:srgbClr val="00206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Jesus is the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only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way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 to God!</a:t>
            </a:r>
            <a:endParaRPr lang="en-US" sz="4500" b="1" dirty="0">
              <a:solidFill>
                <a:srgbClr val="00206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228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6AC1F-8D46-7444-ACD0-7A97039AF19B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58D8D7-FFD8-DD4A-AF07-619B676DAC3A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6F2119-F3B5-D046-8681-06EC12879D56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42EB40-89DF-7D48-9807-A901EAB41F6E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878037"/>
            <a:ext cx="8873197" cy="1878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False teaching: </a:t>
            </a:r>
          </a:p>
          <a:p>
            <a:pPr marL="0" indent="0" algn="ctr">
              <a:buNone/>
            </a:pPr>
            <a:endParaRPr lang="en-US" sz="405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The earth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evolved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  <a:endParaRPr lang="en-US" sz="45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247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C916D-5366-DE4C-B5BC-6592009E9FE5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5AFE6A-499E-A14A-BA56-FE19AA8A4FFB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5E79A-0B58-EB4E-B94C-60275F6D2B41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878037"/>
            <a:ext cx="8873197" cy="1878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Truth: </a:t>
            </a:r>
          </a:p>
          <a:p>
            <a:pPr marL="0" indent="0" algn="ctr">
              <a:buNone/>
            </a:pPr>
            <a:endParaRPr lang="en-US" sz="4050" b="1" dirty="0">
              <a:solidFill>
                <a:srgbClr val="00206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God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created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 the world.</a:t>
            </a:r>
            <a:endParaRPr lang="en-US" sz="4500" b="1" dirty="0">
              <a:solidFill>
                <a:srgbClr val="00206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54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C4D59E-1D62-374D-B84D-95A22206D4C3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9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DE9A04-3DCE-6646-B91F-65D4157E00B6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B52546-ACEA-8745-A0FD-B49BFAD93461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B35476-C847-BC4F-83B1-4075D2EF0ECC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878037"/>
            <a:ext cx="8873197" cy="1878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False teaching: </a:t>
            </a:r>
          </a:p>
          <a:p>
            <a:pPr marL="0" indent="0" algn="ctr">
              <a:buNone/>
            </a:pPr>
            <a:endParaRPr lang="en-US" sz="405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There are no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absolutes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in morality.</a:t>
            </a:r>
            <a:endParaRPr lang="en-US" sz="45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83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42D4C4-09AB-7146-ABF7-C7810C050C7F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9E5BCE-AAA6-3840-8CBA-D4ACBA228E37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B19291-6CCD-D94D-BF6D-6110B4AD6CF8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878037"/>
            <a:ext cx="8873197" cy="1878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Truth: </a:t>
            </a:r>
          </a:p>
          <a:p>
            <a:pPr marL="0" indent="0" algn="ctr">
              <a:buNone/>
            </a:pPr>
            <a:endParaRPr lang="en-US" sz="4050" b="1" dirty="0">
              <a:solidFill>
                <a:srgbClr val="00206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God’s word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defines/sets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 morality.</a:t>
            </a:r>
            <a:endParaRPr lang="en-US" sz="4500" b="1" dirty="0">
              <a:solidFill>
                <a:srgbClr val="00206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96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0DAFA0-B846-F747-8E50-3084DBC83FB9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0DE95-E70D-C943-B610-2CB678B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67547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9543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0DE95-E70D-C943-B610-2CB678B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747B22-9F98-7D41-B486-AE64F558806B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67D965-025D-EA48-88C0-AE8857658A06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D4A07D-A0A7-1A45-A142-8550DE45FB54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6" y="2343150"/>
            <a:ext cx="7833946" cy="74562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Watch</a:t>
            </a:r>
            <a:r>
              <a:rPr lang="en-US" sz="487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out for </a:t>
            </a:r>
            <a:r>
              <a:rPr lang="en-US" sz="4875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false</a:t>
            </a:r>
            <a:r>
              <a:rPr lang="en-US" sz="487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875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teachers</a:t>
            </a:r>
            <a:r>
              <a:rPr lang="en-US" sz="487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  <a:endParaRPr lang="en-US" sz="45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36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D96B5D-3133-4641-A296-447F17F17808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72" y="1119361"/>
            <a:ext cx="3660257" cy="2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40F023-EEEA-3F48-9647-4749C6D2B104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20232D-8641-0647-B018-D3BBC974D0A8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249F50-75AE-D447-A12D-B6E2E86AF57D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733550"/>
            <a:ext cx="8873197" cy="1878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False teaching: </a:t>
            </a:r>
          </a:p>
          <a:p>
            <a:pPr marL="0" indent="0" algn="ctr">
              <a:buNone/>
            </a:pPr>
            <a:endParaRPr lang="en-US" sz="405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The Bible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is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not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God’s Word.</a:t>
            </a:r>
            <a:endParaRPr lang="en-US" sz="45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4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27B857-31FB-5F42-8976-E8916B6604CC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452EDE-ED96-8442-B956-6229C22A0531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6B8FBA-893D-5C42-A30F-604CEF1E4D46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878037"/>
            <a:ext cx="8873197" cy="1878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Truth: </a:t>
            </a:r>
          </a:p>
          <a:p>
            <a:pPr marL="0" indent="0" algn="ctr">
              <a:buNone/>
            </a:pPr>
            <a:endParaRPr lang="en-US" sz="4050" b="1" dirty="0">
              <a:solidFill>
                <a:srgbClr val="00206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The Bible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clearly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is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 God’s Word.</a:t>
            </a:r>
            <a:endParaRPr lang="en-US" sz="4500" b="1" dirty="0">
              <a:solidFill>
                <a:srgbClr val="00206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89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06E89F-C9A0-4D4C-BA3B-E9BC4B6E9EBD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72" y="1119361"/>
            <a:ext cx="3660257" cy="2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AA90D7-CB07-D746-9147-92D2311F7497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1E9B47-8EFE-884F-81FB-76F9205F7047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704023-CBF8-E046-B313-21D43EF13044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7" y="1657350"/>
            <a:ext cx="8873197" cy="2405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False teaching: </a:t>
            </a:r>
          </a:p>
          <a:p>
            <a:pPr marL="0" indent="0" algn="ctr">
              <a:buNone/>
            </a:pPr>
            <a:endParaRPr lang="en-US" sz="405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There are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many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ways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to God. </a:t>
            </a:r>
          </a:p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All religions are equal.</a:t>
            </a:r>
            <a:endParaRPr lang="en-US" sz="45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58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281</Words>
  <Application>Microsoft Macintosh PowerPoint</Application>
  <PresentationFormat>On-screen Show (16:9)</PresentationFormat>
  <Paragraphs>64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Formata Condensed</vt:lpstr>
      <vt:lpstr>FUTURA MEDIUM</vt:lpstr>
      <vt:lpstr>Garamond</vt:lpstr>
      <vt:lpstr>Helvetica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Main-1-Media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</dc:creator>
  <cp:lastModifiedBy>Josh Howland</cp:lastModifiedBy>
  <cp:revision>202</cp:revision>
  <cp:lastPrinted>2015-12-01T15:47:14Z</cp:lastPrinted>
  <dcterms:created xsi:type="dcterms:W3CDTF">2007-07-06T17:05:50Z</dcterms:created>
  <dcterms:modified xsi:type="dcterms:W3CDTF">2023-05-02T00:52:19Z</dcterms:modified>
</cp:coreProperties>
</file>