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5"/>
  </p:notesMasterIdLst>
  <p:handoutMasterIdLst>
    <p:handoutMasterId r:id="rId26"/>
  </p:handoutMasterIdLst>
  <p:sldIdLst>
    <p:sldId id="574" r:id="rId3"/>
    <p:sldId id="579" r:id="rId4"/>
    <p:sldId id="582" r:id="rId5"/>
    <p:sldId id="581" r:id="rId6"/>
    <p:sldId id="290" r:id="rId7"/>
    <p:sldId id="289" r:id="rId8"/>
    <p:sldId id="269" r:id="rId9"/>
    <p:sldId id="258" r:id="rId10"/>
    <p:sldId id="270" r:id="rId11"/>
    <p:sldId id="268" r:id="rId12"/>
    <p:sldId id="271" r:id="rId13"/>
    <p:sldId id="260" r:id="rId14"/>
    <p:sldId id="285" r:id="rId15"/>
    <p:sldId id="287" r:id="rId16"/>
    <p:sldId id="286" r:id="rId17"/>
    <p:sldId id="288" r:id="rId18"/>
    <p:sldId id="280" r:id="rId19"/>
    <p:sldId id="281" r:id="rId20"/>
    <p:sldId id="282" r:id="rId21"/>
    <p:sldId id="283" r:id="rId22"/>
    <p:sldId id="284" r:id="rId23"/>
    <p:sldId id="580" r:id="rId24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F3"/>
    <a:srgbClr val="0C1A60"/>
    <a:srgbClr val="12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6" autoAdjust="0"/>
    <p:restoredTop sz="94608" autoAdjust="0"/>
  </p:normalViewPr>
  <p:slideViewPr>
    <p:cSldViewPr>
      <p:cViewPr varScale="1">
        <p:scale>
          <a:sx n="91" d="100"/>
          <a:sy n="91" d="100"/>
        </p:scale>
        <p:origin x="54" y="16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F74DCA2-1995-457C-8CA5-56389DC5531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F930F3-0D35-4964-ABBE-8A2A067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29349-4F37-4AA2-BA44-97794FC2FAA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521A4-5C15-4DF7-B7FA-674537F2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W_Apathy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+mn-lt"/>
                <a:cs typeface="+mn-cs"/>
              </a:rPr>
              <a:t>Destroying APATHY: Session 1</a:t>
            </a:r>
          </a:p>
        </p:txBody>
      </p:sp>
      <p:pic>
        <p:nvPicPr>
          <p:cNvPr id="5" name="Picture 8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Destroying APATHY: Session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Section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714500"/>
            <a:ext cx="8382000" cy="30861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14800" y="4743450"/>
            <a:ext cx="4648200" cy="285750"/>
          </a:xfrm>
        </p:spPr>
        <p:txBody>
          <a:bodyPr anchor="ctr">
            <a:normAutofit/>
          </a:bodyPr>
          <a:lstStyle>
            <a:lvl1pPr marL="257175" marR="0" indent="-257175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CF4-4B06-9E4F-A5EA-AAF2E33D24EE}" type="datetimeFigureOut">
              <a:rPr lang="en-US" smtClean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B2F-64B1-064E-84FA-2510A6D0F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EF5-94A6-3543-A1FD-A08A1E71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4D18F-E321-B34A-ABF6-F0A31B93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7FF-D176-2A41-8C3F-E24B7C6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93F4-986C-CE4B-82D1-D30C4CA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95D0-56DA-9C40-835F-B0B6BF2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4FE30D-22AC-1244-BAF5-3EA05B3D0F0D}"/>
              </a:ext>
            </a:extLst>
          </p:cNvPr>
          <p:cNvSpPr/>
          <p:nvPr userDrawn="1"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D6CE50-488E-CD41-9886-A6D98A8CD2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220094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449-C308-B545-B220-77E7A72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A242-8E58-8A41-8D5C-DF4E1350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A0B8-8913-0D4E-96CF-1DD274E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BD92-BF73-AF46-823A-BFC6288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BF04-AA3A-AB4B-8911-11B9321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085-C491-CE49-891C-66B2BD7E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EDC5-BCFE-FF4D-BEC6-D04A0FA2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319ED-DBC1-534E-A3BC-E653FE1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8539-C1A9-E04E-9B1D-DF0D3E5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33A0-8307-4044-9843-A808909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45E7-642B-1249-834F-AA821066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9BA-901C-AD43-B9C3-0C9FE31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C144-3A53-CF44-832E-D373C91A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9AF23-0F25-3D4C-B500-2CF8846CD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34D7-8237-D646-9B25-61EA5AEF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F298-65E7-6647-98BE-8D3463C6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3226-FEF8-E547-A0AA-166CB21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9B631-4332-3540-897F-3999D8B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6AEA-EE04-044E-9806-CD076D9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6F85-3394-EE44-B47A-D453EBA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828A-1FF5-6A43-B875-FE60AB6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14481-1C40-9647-AAF1-0BF310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A1B9-B2F5-494C-AFD4-DC1DC062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565-CF2D-624B-859E-D59F618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9202F-B018-F647-A3E6-A59BE3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4D6C-008E-2342-B872-D74205E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243-785B-1445-B46E-DBA869F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2A80-A79E-2D42-892A-5CC241B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2B16-B1C4-C746-82FA-2D4C2038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27C-50B4-5B46-87BB-35FC7D61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888A-3911-C44E-B3BF-A34DDB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E14-595F-314D-AA66-105A857F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E35-92C7-CC40-ADC7-45B9CD5A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7DFA-6CB6-1643-A813-3A23E61F1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F5D0-A1CA-7F48-AC5F-BB1C82AAE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8608-D72B-E04E-9D25-2E389F8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1EC6-2531-204E-951B-E478531C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3F1-4DCD-9243-9F27-D57EEE64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0CA-EF07-1249-850E-4E4A605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3194-0EC5-8F44-B629-90F3248A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78B-4D9A-5749-837B-177F8204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1E-5E5A-C849-89A9-54F64A52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A6FC-CF94-0544-AAED-3081F69C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12F31-C92E-2545-AEF8-62FE2F50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1FB2E-B805-6241-8346-DB016F16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B361-6A1A-7845-B7EF-AB93871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1C95-BBB9-D740-8528-E6F6F74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5D82-2ABA-3D4C-BB81-394107A5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A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588F6-FD4A-4CEE-8064-10D08119B01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29B44-AA10-4CDB-9C03-D2DF10B0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63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A978-3AF0-EF47-954D-AC939B93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1A6-F37D-794E-A211-362B0C0C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745-3AB8-BA47-BB66-9A4696BA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990-3DBB-4149-992B-F5FDDDA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BD65-E230-F84D-AE38-5650A74A1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64882C-4D15-A94F-8E75-A6B1BC67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955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278D3-0FF8-0A4E-BF76-D3B11DE0ABDD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502177-FE0E-5A42-9F89-B92A8F06F67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49B3990-E4EA-F341-BABE-35FA15169D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8478" y="2086333"/>
            <a:ext cx="8716618" cy="152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 holy life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proves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you are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saved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47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873836-9061-0149-8127-4765675556A7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C5BB76-C233-C14C-AD1C-1965D57FD1A6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B08BF8-4C71-7B41-9CF7-CBA2FBD53B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248479" y="2559326"/>
            <a:ext cx="8637104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 holy life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projects</a:t>
            </a:r>
            <a:r>
              <a:rPr lang="en-US" sz="43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your</a:t>
            </a:r>
            <a:r>
              <a:rPr lang="en-US" sz="292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position</a:t>
            </a:r>
            <a:r>
              <a:rPr lang="en-US" sz="43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00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A7A42-5412-8D4A-ABAD-D7D2063C20D8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67C62B-E6F3-C440-A4EC-F644F52C91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928191" y="2571750"/>
            <a:ext cx="5387009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50" b="1" dirty="0">
              <a:solidFill>
                <a:srgbClr val="D80000"/>
              </a:solidFill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8254-FCD6-4545-A043-2974775C4CE9}"/>
              </a:ext>
            </a:extLst>
          </p:cNvPr>
          <p:cNvSpPr txBox="1"/>
          <p:nvPr/>
        </p:nvSpPr>
        <p:spPr>
          <a:xfrm>
            <a:off x="218662" y="2020237"/>
            <a:ext cx="8716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“And now, Lord, look upon their threats and grant to your servants to continue to speak your word with all boldness,”   </a:t>
            </a:r>
          </a:p>
          <a:p>
            <a:r>
              <a:rPr lang="en-US" sz="2700" b="1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Acts 4:29</a:t>
            </a:r>
            <a:endParaRPr lang="en-US" sz="2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1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4480F1-E945-8146-AB7D-1FFEAA7E7E88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1C3DAC-CB17-2D46-9DB3-30C78E879D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928191" y="2571750"/>
            <a:ext cx="5387009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50" b="1" dirty="0">
              <a:solidFill>
                <a:srgbClr val="D80000"/>
              </a:solidFill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8254-FCD6-4545-A043-2974775C4CE9}"/>
              </a:ext>
            </a:extLst>
          </p:cNvPr>
          <p:cNvSpPr txBox="1"/>
          <p:nvPr/>
        </p:nvSpPr>
        <p:spPr>
          <a:xfrm>
            <a:off x="238540" y="2020237"/>
            <a:ext cx="872655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“Therefore, we are ambassadors for Christ, God making his appeal through us. We implore you on behalf of Christ, be reconciled to God.”</a:t>
            </a:r>
          </a:p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     </a:t>
            </a:r>
          </a:p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1 Corinthians 5:20 </a:t>
            </a:r>
          </a:p>
        </p:txBody>
      </p:sp>
    </p:spTree>
    <p:extLst>
      <p:ext uri="{BB962C8B-B14F-4D97-AF65-F5344CB8AC3E}">
        <p14:creationId xmlns:p14="http://schemas.microsoft.com/office/powerpoint/2010/main" val="72379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47CDA78-1BF6-9746-86E0-B508E37282DE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4B6F15-08BA-194B-A1D7-094E52F67E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928191" y="2571750"/>
            <a:ext cx="5387009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50" b="1" dirty="0">
              <a:solidFill>
                <a:srgbClr val="D80000"/>
              </a:solidFill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8254-FCD6-4545-A043-2974775C4CE9}"/>
              </a:ext>
            </a:extLst>
          </p:cNvPr>
          <p:cNvSpPr txBox="1"/>
          <p:nvPr/>
        </p:nvSpPr>
        <p:spPr>
          <a:xfrm>
            <a:off x="218662" y="2020238"/>
            <a:ext cx="868679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“To him who loves us and has freed us from our sins by his blood and made us a kingdom, priests </a:t>
            </a:r>
          </a:p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to his God and Father…”</a:t>
            </a:r>
          </a:p>
          <a:p>
            <a:endParaRPr lang="en-US" sz="2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Revelation 1:5-6</a:t>
            </a:r>
          </a:p>
        </p:txBody>
      </p:sp>
    </p:spTree>
    <p:extLst>
      <p:ext uri="{BB962C8B-B14F-4D97-AF65-F5344CB8AC3E}">
        <p14:creationId xmlns:p14="http://schemas.microsoft.com/office/powerpoint/2010/main" val="248770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F124BD-2FA2-6C44-AA0F-2A3844A3B03C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6E7DC4-F979-9740-BBED-40383ADEA2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928191" y="2571750"/>
            <a:ext cx="5387009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50" b="1" dirty="0">
              <a:solidFill>
                <a:srgbClr val="D80000"/>
              </a:solidFill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8254-FCD6-4545-A043-2974775C4CE9}"/>
              </a:ext>
            </a:extLst>
          </p:cNvPr>
          <p:cNvSpPr txBox="1"/>
          <p:nvPr/>
        </p:nvSpPr>
        <p:spPr>
          <a:xfrm>
            <a:off x="248479" y="2020237"/>
            <a:ext cx="8676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“…you have received the Spirit of adoption as sons, by whom we cry, ‘Abba! Father!’”</a:t>
            </a:r>
          </a:p>
          <a:p>
            <a:endParaRPr lang="en-US" sz="2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7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Romans 8:15</a:t>
            </a:r>
          </a:p>
        </p:txBody>
      </p:sp>
    </p:spTree>
    <p:extLst>
      <p:ext uri="{BB962C8B-B14F-4D97-AF65-F5344CB8AC3E}">
        <p14:creationId xmlns:p14="http://schemas.microsoft.com/office/powerpoint/2010/main" val="17228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522359-D916-A643-9736-5E34E2E83074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5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8CD8F8-0AE3-2948-BC7C-445F6EC51713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AB27AC-0E3A-BC4A-95CE-B53F29A75F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725557" y="2276062"/>
            <a:ext cx="7474225" cy="1888434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 holy life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proclaims</a:t>
            </a:r>
            <a:r>
              <a:rPr lang="en-US" sz="43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</a:p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you believe He is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coming back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36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05C5D7-39EB-3E42-A0E4-4E7F5027408D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9543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F47217-B8DD-6242-A4C4-27898FF1B9DB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DEC065-00EE-B146-9BCE-9A6A5D7BED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2883" y="2343150"/>
            <a:ext cx="650385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06534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4EF7EE-1A04-C641-8495-2D47F67A3C2F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8B305B6-C170-8D4E-BD04-7E42F9F2E0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530627" y="2190750"/>
            <a:ext cx="6042991" cy="1888434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Is Jesus, and pleasing Jesus, the daily priority of your life?</a:t>
            </a:r>
          </a:p>
        </p:txBody>
      </p:sp>
    </p:spTree>
    <p:extLst>
      <p:ext uri="{BB962C8B-B14F-4D97-AF65-F5344CB8AC3E}">
        <p14:creationId xmlns:p14="http://schemas.microsoft.com/office/powerpoint/2010/main" val="78663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7547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71BFC3-21AE-F043-85B5-AEB1C3734DD7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CABCC1-108B-6F4E-9C5A-A7BA4DCBF4C5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5BCF41-3B54-0A43-A956-7D63CFA525DC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2883" y="2343150"/>
            <a:ext cx="650385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Live a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Holy Life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63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DC5C3-8CF8-3348-B5CA-37288FE00169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9A71FFC-8C31-1F4D-BA5E-F288DC947E21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60DDAF-6F4F-0649-8EC4-CBAADEF4D84A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928191" y="2571750"/>
            <a:ext cx="5387009" cy="116460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50" b="1" dirty="0">
              <a:solidFill>
                <a:srgbClr val="D80000"/>
              </a:solidFill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8254-FCD6-4545-A043-2974775C4CE9}"/>
              </a:ext>
            </a:extLst>
          </p:cNvPr>
          <p:cNvSpPr txBox="1"/>
          <p:nvPr/>
        </p:nvSpPr>
        <p:spPr>
          <a:xfrm>
            <a:off x="218662" y="1809750"/>
            <a:ext cx="871661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the four living creatures…day and night they never cease to say,</a:t>
            </a:r>
            <a:endParaRPr lang="en-US" sz="27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“Holy, holy, holy, is the Lord God Almighty,</a:t>
            </a:r>
            <a:br>
              <a:rPr lang="en-US" sz="27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who was and is and is to come!”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Revelation 4:8</a:t>
            </a:r>
            <a:endParaRPr lang="en-US" sz="27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8670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B8D66C-688A-C240-AA3A-49CC3F63E67C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C3DA27-09A8-7D44-9BD3-9D83D4F551D9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1A040A-084F-0348-81C0-6DA65D7899CE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49B3990-E4EA-F341-BABE-35FA15169D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8478" y="1798983"/>
            <a:ext cx="8696740" cy="181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 holy life produces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confidence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</a:p>
          <a:p>
            <a:pPr marL="0" indent="0" algn="ctr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and prevents</a:t>
            </a:r>
            <a:r>
              <a:rPr lang="en-US" sz="27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embarrassment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94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37FF3-925D-7F4E-991A-895EB69B4550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380</Words>
  <Application>Microsoft Macintosh PowerPoint</Application>
  <PresentationFormat>On-screen Show (16:9)</PresentationFormat>
  <Paragraphs>57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Formata Condensed</vt:lpstr>
      <vt:lpstr>FUTURA MEDIUM</vt:lpstr>
      <vt:lpstr>Garamond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as the End Approaches</vt:lpstr>
      <vt:lpstr>What to Do as the End Approaches</vt:lpstr>
      <vt:lpstr>What to Do as the End Approaches</vt:lpstr>
      <vt:lpstr>What to Do as the End Approaches</vt:lpstr>
      <vt:lpstr>What to Do as the End Approaches</vt:lpstr>
      <vt:lpstr>PowerPoint Presentation</vt:lpstr>
      <vt:lpstr>What to Do as the End Approaches</vt:lpstr>
      <vt:lpstr>PowerPoint Presentation</vt:lpstr>
      <vt:lpstr>What to Do as the End Approaches</vt:lpstr>
      <vt:lpstr>What to Do as the End Approaches</vt:lpstr>
      <vt:lpstr>PowerPoint Presentation</vt:lpstr>
    </vt:vector>
  </TitlesOfParts>
  <Company>Main-1-Media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Josh Howland</cp:lastModifiedBy>
  <cp:revision>205</cp:revision>
  <cp:lastPrinted>2015-12-01T15:47:14Z</cp:lastPrinted>
  <dcterms:created xsi:type="dcterms:W3CDTF">2007-07-06T17:05:50Z</dcterms:created>
  <dcterms:modified xsi:type="dcterms:W3CDTF">2023-05-02T00:51:18Z</dcterms:modified>
</cp:coreProperties>
</file>