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22"/>
  </p:notesMasterIdLst>
  <p:handoutMasterIdLst>
    <p:handoutMasterId r:id="rId23"/>
  </p:handoutMasterIdLst>
  <p:sldIdLst>
    <p:sldId id="574" r:id="rId3"/>
    <p:sldId id="582" r:id="rId4"/>
    <p:sldId id="257" r:id="rId5"/>
    <p:sldId id="269" r:id="rId6"/>
    <p:sldId id="258" r:id="rId7"/>
    <p:sldId id="274" r:id="rId8"/>
    <p:sldId id="272" r:id="rId9"/>
    <p:sldId id="271" r:id="rId10"/>
    <p:sldId id="268" r:id="rId11"/>
    <p:sldId id="276" r:id="rId12"/>
    <p:sldId id="273" r:id="rId13"/>
    <p:sldId id="275" r:id="rId14"/>
    <p:sldId id="260" r:id="rId15"/>
    <p:sldId id="277" r:id="rId16"/>
    <p:sldId id="584" r:id="rId17"/>
    <p:sldId id="583" r:id="rId18"/>
    <p:sldId id="266" r:id="rId19"/>
    <p:sldId id="585" r:id="rId20"/>
    <p:sldId id="580" r:id="rId21"/>
  </p:sldIdLst>
  <p:sldSz cx="9144000" cy="5143500" type="screen16x9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F3"/>
    <a:srgbClr val="0C1A60"/>
    <a:srgbClr val="122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60" autoAdjust="0"/>
    <p:restoredTop sz="94641" autoAdjust="0"/>
  </p:normalViewPr>
  <p:slideViewPr>
    <p:cSldViewPr>
      <p:cViewPr varScale="1">
        <p:scale>
          <a:sx n="97" d="100"/>
          <a:sy n="97" d="100"/>
        </p:scale>
        <p:origin x="63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F74DCA2-1995-457C-8CA5-56389DC55315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FF930F3-0D35-4964-ABBE-8A2A067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6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029349-4F37-4AA2-BA44-97794FC2FAA0}" type="datetimeFigureOut">
              <a:rPr lang="en-US"/>
              <a:pPr>
                <a:defRPr/>
              </a:pPr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A521A4-5C15-4DF7-B7FA-674537F2B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521A4-5C15-4DF7-B7FA-674537F2BB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Defeating FEAR: Session 3</a:t>
            </a:r>
          </a:p>
        </p:txBody>
      </p:sp>
      <p:pic>
        <p:nvPicPr>
          <p:cNvPr id="5" name="Picture 8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Defeating FEAR: Session 3</a:t>
            </a:r>
          </a:p>
        </p:txBody>
      </p:sp>
      <p:pic>
        <p:nvPicPr>
          <p:cNvPr id="5" name="Picture 8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W_Apathy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Apath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latin typeface="+mn-lt"/>
                <a:cs typeface="+mn-cs"/>
              </a:rPr>
              <a:t>Destroying APATHY: Session 1</a:t>
            </a:r>
          </a:p>
        </p:txBody>
      </p:sp>
      <p:pic>
        <p:nvPicPr>
          <p:cNvPr id="5" name="Picture 8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Apathy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Destroying APATHY: Session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Section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714500"/>
            <a:ext cx="8382000" cy="30861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114800" y="4743450"/>
            <a:ext cx="4648200" cy="285750"/>
          </a:xfrm>
        </p:spPr>
        <p:txBody>
          <a:bodyPr anchor="ctr">
            <a:normAutofit/>
          </a:bodyPr>
          <a:lstStyle>
            <a:lvl1pPr marL="257175" marR="0" indent="-257175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CF4-4B06-9E4F-A5EA-AAF2E33D24EE}" type="datetimeFigureOut">
              <a:rPr lang="en-US" smtClean="0"/>
              <a:t>5/1/23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B2F-64B1-064E-84FA-2510A6D0F0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9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Appropriating DIVINE POWER: Session 5</a:t>
            </a:r>
          </a:p>
        </p:txBody>
      </p:sp>
      <p:pic>
        <p:nvPicPr>
          <p:cNvPr id="5" name="Picture 8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2EF5-94A6-3543-A1FD-A08A1E71E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4D18F-E321-B34A-ABF6-F0A31B936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D7FF-D176-2A41-8C3F-E24B7C6F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893F4-986C-CE4B-82D1-D30C4CA3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095D0-56DA-9C40-835F-B0B6BF2B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5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2D9EC5-4B44-4D47-BC5E-B8DB6DFD3287}"/>
              </a:ext>
            </a:extLst>
          </p:cNvPr>
          <p:cNvSpPr/>
          <p:nvPr userDrawn="1"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3A96EF-2A3E-E24C-AB32-8E8D24704B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8755" y="69057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</p:spTree>
    <p:extLst>
      <p:ext uri="{BB962C8B-B14F-4D97-AF65-F5344CB8AC3E}">
        <p14:creationId xmlns:p14="http://schemas.microsoft.com/office/powerpoint/2010/main" val="2200948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7449-C308-B545-B220-77E7A72E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2A242-8E58-8A41-8D5C-DF4E1350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EA0B8-8913-0D4E-96CF-1DD274EE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8BD92-BF73-AF46-823A-BFC6288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9BF04-AA3A-AB4B-8911-11B9321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6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4085-C491-CE49-891C-66B2BD7E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EDC5-BCFE-FF4D-BEC6-D04A0FA2B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319ED-DBC1-534E-A3BC-E653FE1BC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88539-C1A9-E04E-9B1D-DF0D3E52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633A0-8307-4044-9843-A8089092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45E7-642B-1249-834F-AA821066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99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F9BA-901C-AD43-B9C3-0C9FE310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EC144-3A53-CF44-832E-D373C91A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9AF23-0F25-3D4C-B500-2CF8846CD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C34D7-8237-D646-9B25-61EA5AEF8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F298-65E7-6647-98BE-8D3463C62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A3226-FEF8-E547-A0AA-166CB21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9B631-4332-3540-897F-3999D8B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86AEA-EE04-044E-9806-CD076D9F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89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6F85-3394-EE44-B47A-D453EBA2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C828A-1FF5-6A43-B875-FE60AB68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14481-1C40-9647-AAF1-0BF3108A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5A1B9-B2F5-494C-AFD4-DC1DC062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47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95565-CF2D-624B-859E-D59F6181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9202F-B018-F647-A3E6-A59BE352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4D6C-008E-2342-B872-D74205EA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9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D243-785B-1445-B46E-DBA869FE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92A80-A79E-2D42-892A-5CC241B7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82B16-B1C4-C746-82FA-2D4C2038D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2F27C-50B4-5B46-87BB-35FC7D61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888A-3911-C44E-B3BF-A34DDBA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57E14-595F-314D-AA66-105A857F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98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9E35-92C7-CC40-ADC7-45B9CD5A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A7DFA-6CB6-1643-A813-3A23E61F1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DF5D0-A1CA-7F48-AC5F-BB1C82AAE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08608-D72B-E04E-9D25-2E389F8F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41EC6-2531-204E-951B-E478531C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23F1-4DCD-9243-9F27-D57EEE64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5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60CA-EF07-1249-850E-4E4A605E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F3194-0EC5-8F44-B629-90F3248A9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0478B-4D9A-5749-837B-177F8204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761E-5E5A-C849-89A9-54F64A52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1A6FC-CF94-0544-AAED-3081F69C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Appropriating DIVINE POWER: Session 5</a:t>
            </a:r>
          </a:p>
        </p:txBody>
      </p:sp>
      <p:pic>
        <p:nvPicPr>
          <p:cNvPr id="5" name="Picture 8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12F31-C92E-2545-AEF8-62FE2F50F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1FB2E-B805-6241-8346-DB016F169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3B361-6A1A-7845-B7EF-AB938719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81C95-BBB9-D740-8528-E6F6F741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D5D82-2ABA-3D4C-BB81-394107A5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3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4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4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2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2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C1A6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0588F6-FD4A-4CEE-8064-10D08119B010}" type="datetimeFigureOut">
              <a:rPr lang="en-US"/>
              <a:pPr>
                <a:defRPr/>
              </a:pPr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29B44-AA10-4CDB-9C03-D2DF10B0A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64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1A978-3AF0-EF47-954D-AC939B93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DB1A6-F37D-794E-A211-362B0C0C0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F2745-3AB8-BA47-BB66-9A4696BAF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0990-3DBB-4149-992B-F5FDDDA36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6BD65-E230-F84D-AE38-5650A74A1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cGEmlPjgjVI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464882C-4D15-A94F-8E75-A6B1BC673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0955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33" y="1112346"/>
            <a:ext cx="3677935" cy="2918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FCF6DD-B283-8342-AFD0-C008141CC463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eChurch | Igniter Media | Church Video">
            <a:hlinkClick r:id="" action="ppaction://media"/>
            <a:extLst>
              <a:ext uri="{FF2B5EF4-FFF2-40B4-BE49-F238E27FC236}">
                <a16:creationId xmlns:a16="http://schemas.microsoft.com/office/drawing/2014/main" id="{F52AC4F3-E900-4A1B-8716-469FE96A2B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0452" y="538089"/>
            <a:ext cx="5423096" cy="40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0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33" y="1112346"/>
            <a:ext cx="3677935" cy="2918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4A58E9-33AF-1F4F-8A03-5D9CC299B5EC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0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8B43989-7991-A14B-845E-18B6BA8112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0183" y="24766"/>
            <a:ext cx="5915025" cy="99417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 more </a:t>
            </a:r>
            <a:r>
              <a:rPr lang="en-US" sz="1800" b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FAITHFUL</a:t>
            </a:r>
            <a:r>
              <a:rPr lang="en-US" sz="21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to your church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350392-3062-EB42-9AEA-040B10C209D5}"/>
              </a:ext>
            </a:extLst>
          </p:cNvPr>
          <p:cNvSpPr txBox="1">
            <a:spLocks/>
          </p:cNvSpPr>
          <p:nvPr/>
        </p:nvSpPr>
        <p:spPr>
          <a:xfrm>
            <a:off x="1460183" y="24766"/>
            <a:ext cx="59150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 more </a:t>
            </a:r>
            <a:r>
              <a:rPr lang="en-US" sz="1800" b="1" u="sng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FAITHFUL</a:t>
            </a:r>
            <a:r>
              <a:rPr lang="en-US" sz="21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to your church </a:t>
            </a:r>
            <a:endParaRPr lang="en-US" sz="21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D7FFC2-43D9-D749-8B46-F619EC215686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9104476-0DB0-B94B-998E-83C80657E0FF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32799694-325C-E745-B5A1-AEF1EC908CE9}"/>
              </a:ext>
            </a:extLst>
          </p:cNvPr>
          <p:cNvSpPr txBox="1">
            <a:spLocks/>
          </p:cNvSpPr>
          <p:nvPr/>
        </p:nvSpPr>
        <p:spPr>
          <a:xfrm>
            <a:off x="1614488" y="2571750"/>
            <a:ext cx="5915025" cy="79724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WHAT NOW?</a:t>
            </a:r>
            <a:endParaRPr lang="en-US" sz="4500" b="1" dirty="0"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200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8B43989-7991-A14B-845E-18B6BA8112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0183" y="24766"/>
            <a:ext cx="5915025" cy="99417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 more </a:t>
            </a:r>
            <a:r>
              <a:rPr lang="en-US" sz="1800" b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FAITHFUL</a:t>
            </a:r>
            <a:r>
              <a:rPr lang="en-US" sz="21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to your church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350392-3062-EB42-9AEA-040B10C209D5}"/>
              </a:ext>
            </a:extLst>
          </p:cNvPr>
          <p:cNvSpPr txBox="1">
            <a:spLocks/>
          </p:cNvSpPr>
          <p:nvPr/>
        </p:nvSpPr>
        <p:spPr>
          <a:xfrm>
            <a:off x="1460183" y="24766"/>
            <a:ext cx="59150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 more </a:t>
            </a:r>
            <a:r>
              <a:rPr lang="en-US" sz="1800" b="1" u="sng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FAITHFUL</a:t>
            </a:r>
            <a:r>
              <a:rPr lang="en-US" sz="21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to your church </a:t>
            </a:r>
            <a:endParaRPr lang="en-US" sz="21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D7FFC2-43D9-D749-8B46-F619EC215686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9104476-0DB0-B94B-998E-83C80657E0FF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32799694-325C-E745-B5A1-AEF1EC908CE9}"/>
              </a:ext>
            </a:extLst>
          </p:cNvPr>
          <p:cNvSpPr txBox="1">
            <a:spLocks/>
          </p:cNvSpPr>
          <p:nvPr/>
        </p:nvSpPr>
        <p:spPr>
          <a:xfrm>
            <a:off x="-1" y="2571750"/>
            <a:ext cx="9144001" cy="12988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“And they devoted themselves…”  </a:t>
            </a:r>
          </a:p>
          <a:p>
            <a:pPr marL="0" indent="0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                                        </a:t>
            </a:r>
            <a:r>
              <a:rPr lang="en-US" sz="30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Acts 2:42</a:t>
            </a:r>
            <a:endParaRPr lang="en-US" sz="3000" b="1" dirty="0"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69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EE437D-F7C3-0542-92E0-69E0365D38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0183" y="24766"/>
            <a:ext cx="5915025" cy="99417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 more </a:t>
            </a:r>
            <a:r>
              <a:rPr lang="en-US" sz="1800" b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FAITHFUL</a:t>
            </a:r>
            <a:r>
              <a:rPr lang="en-US" sz="21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to your church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87D666-998B-9748-BB80-11A08CB16E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7800" y="865824"/>
            <a:ext cx="6379845" cy="441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latin typeface="Helvetica" pitchFamily="2" charset="0"/>
              </a:rPr>
              <a:t>Are you faithful to your church as Bible teaches?</a:t>
            </a:r>
          </a:p>
          <a:p>
            <a:pPr marL="0" indent="0">
              <a:spcBef>
                <a:spcPts val="700"/>
              </a:spcBef>
              <a:buNone/>
            </a:pPr>
            <a:endParaRPr lang="en-US" sz="3000" b="1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00956E-5951-8B49-9899-06967C5F117F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FEFA89-C435-FD43-B29E-65882DDE0E79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</p:spTree>
    <p:extLst>
      <p:ext uri="{BB962C8B-B14F-4D97-AF65-F5344CB8AC3E}">
        <p14:creationId xmlns:p14="http://schemas.microsoft.com/office/powerpoint/2010/main" val="179162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EE437D-F7C3-0542-92E0-69E0365D38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0183" y="24766"/>
            <a:ext cx="5915025" cy="99417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 more </a:t>
            </a:r>
            <a:r>
              <a:rPr lang="en-US" sz="1800" b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FAITHFUL</a:t>
            </a:r>
            <a:r>
              <a:rPr lang="en-US" sz="21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to your church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87D666-998B-9748-BB80-11A08CB16E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7800" y="865824"/>
            <a:ext cx="6379845" cy="441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latin typeface="Helvetica" pitchFamily="2" charset="0"/>
              </a:rPr>
              <a:t>Are you faithful to your church as Bible teaches?</a:t>
            </a:r>
          </a:p>
          <a:p>
            <a:pPr marL="0" indent="0">
              <a:spcBef>
                <a:spcPts val="700"/>
              </a:spcBef>
              <a:buNone/>
            </a:pPr>
            <a:endParaRPr lang="en-US" sz="3000" b="1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3000" b="1" dirty="0">
                <a:latin typeface="Helvetica" pitchFamily="2" charset="0"/>
              </a:rPr>
              <a:t>Do you need to repent a lack of faithfulness?</a:t>
            </a:r>
          </a:p>
          <a:p>
            <a:pPr marL="0" indent="0">
              <a:spcBef>
                <a:spcPts val="700"/>
              </a:spcBef>
              <a:buNone/>
            </a:pPr>
            <a:endParaRPr lang="en-US" sz="3000" b="1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00956E-5951-8B49-9899-06967C5F117F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FEFA89-C435-FD43-B29E-65882DDE0E79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</p:spTree>
    <p:extLst>
      <p:ext uri="{BB962C8B-B14F-4D97-AF65-F5344CB8AC3E}">
        <p14:creationId xmlns:p14="http://schemas.microsoft.com/office/powerpoint/2010/main" val="2633668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EE437D-F7C3-0542-92E0-69E0365D38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0183" y="24766"/>
            <a:ext cx="5915025" cy="99417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 more </a:t>
            </a:r>
            <a:r>
              <a:rPr lang="en-US" sz="1800" b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FAITHFUL</a:t>
            </a:r>
            <a:r>
              <a:rPr lang="en-US" sz="21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to your church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87D666-998B-9748-BB80-11A08CB16E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7800" y="865824"/>
            <a:ext cx="6379845" cy="441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latin typeface="Helvetica" pitchFamily="2" charset="0"/>
              </a:rPr>
              <a:t>Are you faithful to your church as Bible teaches?</a:t>
            </a:r>
          </a:p>
          <a:p>
            <a:pPr marL="0" indent="0">
              <a:spcBef>
                <a:spcPts val="700"/>
              </a:spcBef>
              <a:buNone/>
            </a:pPr>
            <a:endParaRPr lang="en-US" sz="3000" b="1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3000" b="1" dirty="0">
                <a:latin typeface="Helvetica" pitchFamily="2" charset="0"/>
              </a:rPr>
              <a:t>Do you need to repent a lack of faithfulness?</a:t>
            </a:r>
          </a:p>
          <a:p>
            <a:pPr marL="0" indent="0">
              <a:spcBef>
                <a:spcPts val="700"/>
              </a:spcBef>
              <a:buNone/>
            </a:pPr>
            <a:endParaRPr lang="en-US" sz="3000" b="1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3000" b="1" dirty="0">
                <a:latin typeface="Helvetica" pitchFamily="2" charset="0"/>
              </a:rPr>
              <a:t>Will you commit to love and obey God and love His/your church?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00956E-5951-8B49-9899-06967C5F117F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FEFA89-C435-FD43-B29E-65882DDE0E79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</p:spTree>
    <p:extLst>
      <p:ext uri="{BB962C8B-B14F-4D97-AF65-F5344CB8AC3E}">
        <p14:creationId xmlns:p14="http://schemas.microsoft.com/office/powerpoint/2010/main" val="293835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33" y="1112346"/>
            <a:ext cx="3677935" cy="2918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4A58E9-33AF-1F4F-8A03-5D9CC299B5EC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95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C37961A-215C-5142-9B40-C5377253E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19050"/>
            <a:ext cx="1828800" cy="18288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5F496C5-C567-0346-AA71-200E5F6D9A91}"/>
              </a:ext>
            </a:extLst>
          </p:cNvPr>
          <p:cNvGrpSpPr/>
          <p:nvPr/>
        </p:nvGrpSpPr>
        <p:grpSpPr>
          <a:xfrm>
            <a:off x="2065020" y="1257300"/>
            <a:ext cx="4869180" cy="3476056"/>
            <a:chOff x="1905000" y="1257300"/>
            <a:chExt cx="4869180" cy="3476056"/>
          </a:xfrm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18A75864-E98D-7C42-BFE9-8BB467726E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590800" y="4115990"/>
              <a:ext cx="4183380" cy="611981"/>
            </a:xfrm>
            <a:prstGeom prst="rect">
              <a:avLst/>
            </a:prstGeom>
          </p:spPr>
          <p:txBody>
            <a:bodyPr anchor="t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5pPr>
              <a:lvl6pPr marL="3429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6pPr>
              <a:lvl7pPr marL="6858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7pPr>
              <a:lvl8pPr marL="10287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8pPr>
              <a:lvl9pPr marL="13716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</a:pPr>
              <a:r>
                <a:rPr lang="en-US" altLang="en-US" sz="2400" dirty="0">
                  <a:solidFill>
                    <a:srgbClr val="9BD3F3"/>
                  </a:solidFill>
                </a:rPr>
                <a:t>Like us on </a:t>
              </a:r>
              <a:r>
                <a:rPr lang="en-US" altLang="en-US" sz="2400" dirty="0" err="1">
                  <a:solidFill>
                    <a:srgbClr val="9BD3F3"/>
                  </a:solidFill>
                </a:rPr>
                <a:t>facebook</a:t>
              </a:r>
              <a:br>
                <a:rPr lang="en-US" altLang="en-US" sz="2400" dirty="0"/>
              </a:br>
              <a:r>
                <a:rPr lang="en-US" altLang="en-US" sz="1800" dirty="0" err="1"/>
                <a:t>www.facebook.com</a:t>
              </a:r>
              <a:r>
                <a:rPr lang="en-US" altLang="en-US" sz="1800" dirty="0"/>
                <a:t>/</a:t>
              </a:r>
              <a:r>
                <a:rPr lang="en-US" altLang="en-US" sz="1800" dirty="0" err="1"/>
                <a:t>everybelieverawitness</a:t>
              </a:r>
              <a:r>
                <a:rPr lang="en-US" altLang="en-US" sz="1800" dirty="0"/>
                <a:t> </a:t>
              </a:r>
              <a:endParaRPr lang="en-US" altLang="en-US" sz="1800" dirty="0">
                <a:latin typeface="Formata Condensed" pitchFamily="2" charset="0"/>
              </a:endParaRPr>
            </a:p>
          </p:txBody>
        </p:sp>
        <p:pic>
          <p:nvPicPr>
            <p:cNvPr id="21" name="Picture 18" descr="Facebook_Logo_F_13">
              <a:extLst>
                <a:ext uri="{FF2B5EF4-FFF2-40B4-BE49-F238E27FC236}">
                  <a16:creationId xmlns:a16="http://schemas.microsoft.com/office/drawing/2014/main" id="{9CA153AB-7C36-CD44-9C86-12035A560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4150280"/>
              <a:ext cx="571500" cy="58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twitter logo">
              <a:extLst>
                <a:ext uri="{FF2B5EF4-FFF2-40B4-BE49-F238E27FC236}">
                  <a16:creationId xmlns:a16="http://schemas.microsoft.com/office/drawing/2014/main" id="{94B02D2A-7630-D74F-A736-9739DAF41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3420665"/>
              <a:ext cx="5715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87BE19-675D-AD4B-A1E4-000AF934C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660" y="3575446"/>
              <a:ext cx="3750469" cy="359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dirty="0">
                  <a:solidFill>
                    <a:srgbClr val="9BD3F3"/>
                  </a:solidFill>
                </a:rPr>
                <a:t>follow us on twitter</a:t>
              </a:r>
              <a:endParaRPr lang="en-US" altLang="en-US" sz="3300" dirty="0">
                <a:solidFill>
                  <a:srgbClr val="9BD3F3"/>
                </a:solidFill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AC4E6E4A-38E5-7C4E-88D5-BDA9D886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810" y="3773090"/>
              <a:ext cx="28598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sz="1800">
                  <a:solidFill>
                    <a:srgbClr val="001B48"/>
                  </a:solidFill>
                </a:rPr>
                <a:t>twitter.com/EveryBeliever 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BB69DFA9-BACC-864F-9EB4-F233AF02B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1299076"/>
              <a:ext cx="2464136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50" b="1" dirty="0"/>
                <a:t>866.866.7329</a:t>
              </a:r>
            </a:p>
          </p:txBody>
        </p: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B5D3269A-E7D6-634A-BCB6-498B8B988C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411599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Straight Connector 22">
              <a:extLst>
                <a:ext uri="{FF2B5EF4-FFF2-40B4-BE49-F238E27FC236}">
                  <a16:creationId xmlns:a16="http://schemas.microsoft.com/office/drawing/2014/main" id="{65DA9429-86FF-A546-ACCC-8954DA0C4F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33909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8" name="Straight Connector 23">
              <a:extLst>
                <a:ext uri="{FF2B5EF4-FFF2-40B4-BE49-F238E27FC236}">
                  <a16:creationId xmlns:a16="http://schemas.microsoft.com/office/drawing/2014/main" id="{93996953-F0F3-C14B-9811-5B7013A9E6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2640805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9" name="Straight Connector 25">
              <a:extLst>
                <a:ext uri="{FF2B5EF4-FFF2-40B4-BE49-F238E27FC236}">
                  <a16:creationId xmlns:a16="http://schemas.microsoft.com/office/drawing/2014/main" id="{F4B3268C-B347-534C-BD69-F64ABE3030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876806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5391BE50-5542-C148-AA0A-ED34E4E39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907563"/>
              <a:ext cx="876300" cy="2427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00C31FAA-2124-1D47-882E-A362D246D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1866900"/>
              <a:ext cx="1483227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14492D"/>
                  </a:solidFill>
                </a:rPr>
                <a:t> </a:t>
              </a:r>
              <a:r>
                <a:rPr lang="en-US" altLang="en-US" sz="1600" b="1" dirty="0"/>
                <a:t>Website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ebaw.org</a:t>
              </a:r>
              <a:endParaRPr lang="en-US" altLang="en-US" sz="2325" b="1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7900A5B5-7BCE-424B-9DE6-30A40A8FE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2674143"/>
              <a:ext cx="800100" cy="2468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FDCCA985-3887-C84A-94EE-144673E99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2628900"/>
              <a:ext cx="2321598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FFFFFF"/>
                  </a:solidFill>
                </a:rPr>
                <a:t>  </a:t>
              </a:r>
              <a:r>
                <a:rPr lang="en-US" altLang="en-US" sz="1600" b="1" dirty="0">
                  <a:solidFill>
                    <a:srgbClr val="FFFFFF"/>
                  </a:solidFill>
                </a:rPr>
                <a:t>email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info@ebaw.org</a:t>
              </a:r>
              <a:endParaRPr lang="en-US" altLang="en-US" sz="2325" b="1" dirty="0"/>
            </a:p>
          </p:txBody>
        </p:sp>
        <p:cxnSp>
          <p:nvCxnSpPr>
            <p:cNvPr id="36" name="Straight Connector 25">
              <a:extLst>
                <a:ext uri="{FF2B5EF4-FFF2-40B4-BE49-F238E27FC236}">
                  <a16:creationId xmlns:a16="http://schemas.microsoft.com/office/drawing/2014/main" id="{1B8A2C24-C903-E04D-A052-00E308D98E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2573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67547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0DE95-E70D-C943-B610-2CB678B7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5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D930A1-A539-9543-BD27-68C5F6A91EDE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CD371-5118-E746-9D96-C1E6CAE8F2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8755" y="69057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5253" y="2343150"/>
            <a:ext cx="7543800" cy="9941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Be more </a:t>
            </a:r>
            <a:r>
              <a:rPr lang="en-US" sz="4875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faithful</a:t>
            </a:r>
            <a:r>
              <a:rPr lang="en-US" sz="30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to your church.</a:t>
            </a:r>
          </a:p>
        </p:txBody>
      </p:sp>
    </p:spTree>
    <p:extLst>
      <p:ext uri="{BB962C8B-B14F-4D97-AF65-F5344CB8AC3E}">
        <p14:creationId xmlns:p14="http://schemas.microsoft.com/office/powerpoint/2010/main" val="4919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33" y="1112346"/>
            <a:ext cx="3677935" cy="2918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A4FFF1-C76C-574E-9609-4D5CF911A065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8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968D889-302E-8C49-813A-F6A82680D0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0183" y="24766"/>
            <a:ext cx="5915025" cy="99417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949B3990-E4EA-F341-BABE-35FA15169D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3534" y="1924526"/>
            <a:ext cx="6548828" cy="20316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25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Why aren’t more believers faithful?</a:t>
            </a: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For many, it is </a:t>
            </a:r>
            <a:r>
              <a:rPr lang="en-US" sz="4875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ignorance</a:t>
            </a:r>
            <a:r>
              <a:rPr lang="en-US" sz="4875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.</a:t>
            </a:r>
            <a:endParaRPr lang="en-US" sz="4875" b="1" dirty="0">
              <a:latin typeface="Helvetica" pitchFamily="2" charset="0"/>
              <a:cs typeface="Al Nile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AA5D2-6DB6-BA47-A8AB-E02C3BD6ED69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306C139-1BF7-7D41-9D99-AEE29BA40E3E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</p:spTree>
    <p:extLst>
      <p:ext uri="{BB962C8B-B14F-4D97-AF65-F5344CB8AC3E}">
        <p14:creationId xmlns:p14="http://schemas.microsoft.com/office/powerpoint/2010/main" val="328694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33" y="1112346"/>
            <a:ext cx="3677935" cy="2918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1BD5D4-D7FA-0E4C-A191-9FD2C6D00342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0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4069A6-6BF8-43C3-8888-924412664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8" y="642938"/>
            <a:ext cx="38576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5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33" y="1112346"/>
            <a:ext cx="3677935" cy="2918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F3B250-DF66-104A-B9A1-DE901510DD70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968D889-302E-8C49-813A-F6A82680D0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0183" y="24766"/>
            <a:ext cx="5915025" cy="99417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949B3990-E4EA-F341-BABE-35FA15169D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3534" y="1924526"/>
            <a:ext cx="6548828" cy="20316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25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Why aren’t more believers faithful?</a:t>
            </a: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For many, it is </a:t>
            </a:r>
            <a:r>
              <a:rPr lang="en-US" sz="4875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selfishness</a:t>
            </a:r>
            <a:r>
              <a:rPr lang="en-US" sz="4875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.</a:t>
            </a:r>
            <a:endParaRPr lang="en-US" sz="4875" b="1" dirty="0">
              <a:latin typeface="Helvetica" pitchFamily="2" charset="0"/>
              <a:cs typeface="Al Nile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AA5D2-6DB6-BA47-A8AB-E02C3BD6ED69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306C139-1BF7-7D41-9D99-AEE29BA40E3E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</a:p>
        </p:txBody>
      </p:sp>
    </p:spTree>
    <p:extLst>
      <p:ext uri="{BB962C8B-B14F-4D97-AF65-F5344CB8AC3E}">
        <p14:creationId xmlns:p14="http://schemas.microsoft.com/office/powerpoint/2010/main" val="424447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</TotalTime>
  <Words>258</Words>
  <Application>Microsoft Macintosh PowerPoint</Application>
  <PresentationFormat>On-screen Show (16:9)</PresentationFormat>
  <Paragraphs>48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Formata Condensed</vt:lpstr>
      <vt:lpstr>FUTURA MEDIUM</vt:lpstr>
      <vt:lpstr>Garamond</vt:lpstr>
      <vt:lpstr>Helvetica</vt:lpstr>
      <vt:lpstr>Office Theme</vt:lpstr>
      <vt:lpstr>Custom Design</vt:lpstr>
      <vt:lpstr>PowerPoint Presentation</vt:lpstr>
      <vt:lpstr>PowerPoint Presentation</vt:lpstr>
      <vt:lpstr>What to Do as the End Approaches</vt:lpstr>
      <vt:lpstr>PowerPoint Presentation</vt:lpstr>
      <vt:lpstr>What to Do as the End Approaches</vt:lpstr>
      <vt:lpstr>PowerPoint Presentation</vt:lpstr>
      <vt:lpstr>PowerPoint Presentation</vt:lpstr>
      <vt:lpstr>PowerPoint Presentation</vt:lpstr>
      <vt:lpstr>What to Do as the End Approaches</vt:lpstr>
      <vt:lpstr>PowerPoint Presentation</vt:lpstr>
      <vt:lpstr>PowerPoint Presentation</vt:lpstr>
      <vt:lpstr>PowerPoint Presentation</vt:lpstr>
      <vt:lpstr>Be more FAITHFUL to your church </vt:lpstr>
      <vt:lpstr>Be more FAITHFUL to your church </vt:lpstr>
      <vt:lpstr>Be more FAITHFUL to your church </vt:lpstr>
      <vt:lpstr>Be more FAITHFUL to your church </vt:lpstr>
      <vt:lpstr>Be more FAITHFUL to your church </vt:lpstr>
      <vt:lpstr>PowerPoint Presentation</vt:lpstr>
      <vt:lpstr>PowerPoint Presentation</vt:lpstr>
    </vt:vector>
  </TitlesOfParts>
  <Company>Main-1-Media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</dc:creator>
  <cp:lastModifiedBy>Josh Howland</cp:lastModifiedBy>
  <cp:revision>205</cp:revision>
  <cp:lastPrinted>2015-12-01T15:47:14Z</cp:lastPrinted>
  <dcterms:created xsi:type="dcterms:W3CDTF">2007-07-06T17:05:50Z</dcterms:created>
  <dcterms:modified xsi:type="dcterms:W3CDTF">2023-05-02T00:50:54Z</dcterms:modified>
</cp:coreProperties>
</file>